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xml" ContentType="application/vnd.openxmlformats-officedocument.presentationml.tags+xml"/>
  <Override PartName="/ppt/notesSlides/notesSlide26.xml" ContentType="application/vnd.openxmlformats-officedocument.presentationml.notesSlide+xml"/>
  <Override PartName="/ppt/tags/tag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5.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69"/>
  </p:notesMasterIdLst>
  <p:sldIdLst>
    <p:sldId id="256" r:id="rId5"/>
    <p:sldId id="296" r:id="rId6"/>
    <p:sldId id="421" r:id="rId7"/>
    <p:sldId id="260" r:id="rId8"/>
    <p:sldId id="261" r:id="rId9"/>
    <p:sldId id="465" r:id="rId10"/>
    <p:sldId id="299" r:id="rId11"/>
    <p:sldId id="699" r:id="rId12"/>
    <p:sldId id="689" r:id="rId13"/>
    <p:sldId id="300" r:id="rId14"/>
    <p:sldId id="302" r:id="rId15"/>
    <p:sldId id="295" r:id="rId16"/>
    <p:sldId id="344" r:id="rId17"/>
    <p:sldId id="334" r:id="rId18"/>
    <p:sldId id="333" r:id="rId19"/>
    <p:sldId id="349" r:id="rId20"/>
    <p:sldId id="348" r:id="rId21"/>
    <p:sldId id="347" r:id="rId22"/>
    <p:sldId id="351" r:id="rId23"/>
    <p:sldId id="259" r:id="rId24"/>
    <p:sldId id="693" r:id="rId25"/>
    <p:sldId id="338" r:id="rId26"/>
    <p:sldId id="339" r:id="rId27"/>
    <p:sldId id="340" r:id="rId28"/>
    <p:sldId id="352" r:id="rId29"/>
    <p:sldId id="343" r:id="rId30"/>
    <p:sldId id="331" r:id="rId31"/>
    <p:sldId id="692" r:id="rId32"/>
    <p:sldId id="337" r:id="rId33"/>
    <p:sldId id="335" r:id="rId34"/>
    <p:sldId id="308" r:id="rId35"/>
    <p:sldId id="313" r:id="rId36"/>
    <p:sldId id="309" r:id="rId37"/>
    <p:sldId id="310" r:id="rId38"/>
    <p:sldId id="705" r:id="rId39"/>
    <p:sldId id="418" r:id="rId40"/>
    <p:sldId id="314" r:id="rId41"/>
    <p:sldId id="698" r:id="rId42"/>
    <p:sldId id="315" r:id="rId43"/>
    <p:sldId id="425" r:id="rId44"/>
    <p:sldId id="691" r:id="rId45"/>
    <p:sldId id="316" r:id="rId46"/>
    <p:sldId id="317" r:id="rId47"/>
    <p:sldId id="318" r:id="rId48"/>
    <p:sldId id="696" r:id="rId49"/>
    <p:sldId id="694" r:id="rId50"/>
    <p:sldId id="319" r:id="rId51"/>
    <p:sldId id="320" r:id="rId52"/>
    <p:sldId id="321" r:id="rId53"/>
    <p:sldId id="322" r:id="rId54"/>
    <p:sldId id="325" r:id="rId55"/>
    <p:sldId id="687" r:id="rId56"/>
    <p:sldId id="690" r:id="rId57"/>
    <p:sldId id="301" r:id="rId58"/>
    <p:sldId id="427" r:id="rId59"/>
    <p:sldId id="463" r:id="rId60"/>
    <p:sldId id="327" r:id="rId61"/>
    <p:sldId id="282" r:id="rId62"/>
    <p:sldId id="686" r:id="rId63"/>
    <p:sldId id="329" r:id="rId64"/>
    <p:sldId id="330" r:id="rId65"/>
    <p:sldId id="345" r:id="rId66"/>
    <p:sldId id="278" r:id="rId67"/>
    <p:sldId id="697" r:id="rId68"/>
  </p:sldIdLst>
  <p:sldSz cx="9144000" cy="6858000" type="screen4x3"/>
  <p:notesSz cx="6858000" cy="9144000"/>
  <p:custDataLst>
    <p:tags r:id="rId70"/>
  </p:custDataLst>
  <p:defaultTextStyle>
    <a:defPPr marL="0" marR="0" indent="0" algn="l" defTabSz="642915" rtl="0" fontAlgn="auto" latinLnBrk="1" hangingPunct="0">
      <a:lnSpc>
        <a:spcPct val="100000"/>
      </a:lnSpc>
      <a:spcBef>
        <a:spcPts val="0"/>
      </a:spcBef>
      <a:spcAft>
        <a:spcPts val="0"/>
      </a:spcAft>
      <a:buClrTx/>
      <a:buSzTx/>
      <a:buFontTx/>
      <a:buNone/>
      <a:tabLst/>
      <a:defRPr kumimoji="0" sz="1266" b="0" i="0" u="none" strike="noStrike" cap="none" spc="0" normalizeH="0" baseline="0">
        <a:ln>
          <a:noFill/>
        </a:ln>
        <a:solidFill>
          <a:srgbClr val="000000"/>
        </a:solidFill>
        <a:effectLst/>
        <a:uFillTx/>
      </a:defRPr>
    </a:defPPr>
    <a:lvl1pPr marL="0" marR="0" indent="0"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1pPr>
    <a:lvl2pPr marL="0" marR="0" indent="160729"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2pPr>
    <a:lvl3pPr marL="0" marR="0" indent="321457"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3pPr>
    <a:lvl4pPr marL="0" marR="0" indent="482186"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4pPr>
    <a:lvl5pPr marL="0" marR="0" indent="642915"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5pPr>
    <a:lvl6pPr marL="0" marR="0" indent="803643"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6pPr>
    <a:lvl7pPr marL="0" marR="0" indent="964372"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7pPr>
    <a:lvl8pPr marL="0" marR="0" indent="1125101"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8pPr>
    <a:lvl9pPr marL="0" marR="0" indent="1285829" algn="ctr" defTabSz="410751" rtl="0" fontAlgn="auto" latinLnBrk="0" hangingPunct="0">
      <a:lnSpc>
        <a:spcPct val="100000"/>
      </a:lnSpc>
      <a:spcBef>
        <a:spcPts val="0"/>
      </a:spcBef>
      <a:spcAft>
        <a:spcPts val="0"/>
      </a:spcAft>
      <a:buClrTx/>
      <a:buSzTx/>
      <a:buFontTx/>
      <a:buNone/>
      <a:tabLst/>
      <a:defRPr kumimoji="0" sz="1687"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EB4"/>
    <a:srgbClr val="5E5E5E"/>
    <a:srgbClr val="D9D9D9"/>
    <a:srgbClr val="002060"/>
    <a:srgbClr val="CFD8DC"/>
    <a:srgbClr val="37474F"/>
    <a:srgbClr val="55BBB3"/>
    <a:srgbClr val="C0C4C6"/>
    <a:srgbClr val="E16B6B"/>
    <a:srgbClr val="CBCB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ヒラギノ角ゴ ProN W6"/>
          <a:ea typeface="ヒラギノ角ゴ ProN W6"/>
          <a:cs typeface="ヒラギノ角ゴ ProN W6"/>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Ref idx="minor">
          <a:srgbClr val="000000"/>
        </a:fontRef>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ヒラギノ角ゴ ProN W6"/>
          <a:ea typeface="ヒラギノ角ゴ ProN W6"/>
          <a:cs typeface="ヒラギノ角ゴ ProN W6"/>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ヒラギノ角ゴ ProN W6"/>
          <a:ea typeface="ヒラギノ角ゴ ProN W6"/>
          <a:cs typeface="ヒラギノ角ゴ ProN W6"/>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ヒラギノ角ゴ ProN W6"/>
          <a:ea typeface="ヒラギノ角ゴ ProN W6"/>
          <a:cs typeface="ヒラギノ角ゴ ProN W6"/>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ヒラギノ角ゴ ProN W6"/>
          <a:ea typeface="ヒラギノ角ゴ ProN W6"/>
          <a:cs typeface="ヒラギノ角ゴ ProN W6"/>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ヒラギノ角ゴ ProN W6"/>
          <a:ea typeface="ヒラギノ角ゴ ProN W6"/>
          <a:cs typeface="ヒラギノ角ゴ ProN W6"/>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ヒラギノ角ゴ ProN W6"/>
          <a:ea typeface="ヒラギノ角ゴ ProN W6"/>
          <a:cs typeface="ヒラギノ角ゴ ProN W6"/>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gs" Target="tags/tag1.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末吉 威吹" userId="583ae44d-5db9-4c6c-a82a-2f783ef66207" providerId="ADAL" clId="{659BE130-1236-4AF2-A196-BDB6E3B67CD8}"/>
    <pc:docChg chg="modSld">
      <pc:chgData name="末吉 威吹" userId="583ae44d-5db9-4c6c-a82a-2f783ef66207" providerId="ADAL" clId="{659BE130-1236-4AF2-A196-BDB6E3B67CD8}" dt="2023-10-26T04:55:17.036" v="226" actId="113"/>
      <pc:docMkLst>
        <pc:docMk/>
      </pc:docMkLst>
      <pc:sldChg chg="modSp mod">
        <pc:chgData name="末吉 威吹" userId="583ae44d-5db9-4c6c-a82a-2f783ef66207" providerId="ADAL" clId="{659BE130-1236-4AF2-A196-BDB6E3B67CD8}" dt="2023-10-26T04:55:17.036" v="226" actId="113"/>
        <pc:sldMkLst>
          <pc:docMk/>
          <pc:sldMk cId="2453700032" sldId="688"/>
        </pc:sldMkLst>
        <pc:graphicFrameChg chg="modGraphic">
          <ac:chgData name="末吉 威吹" userId="583ae44d-5db9-4c6c-a82a-2f783ef66207" providerId="ADAL" clId="{659BE130-1236-4AF2-A196-BDB6E3B67CD8}" dt="2023-10-26T04:12:13.265" v="19" actId="20577"/>
          <ac:graphicFrameMkLst>
            <pc:docMk/>
            <pc:sldMk cId="2453700032" sldId="688"/>
            <ac:graphicFrameMk id="3" creationId="{89A78E6D-C579-4559-A4BF-AE0A430A1185}"/>
          </ac:graphicFrameMkLst>
        </pc:graphicFrameChg>
        <pc:graphicFrameChg chg="modGraphic">
          <ac:chgData name="末吉 威吹" userId="583ae44d-5db9-4c6c-a82a-2f783ef66207" providerId="ADAL" clId="{659BE130-1236-4AF2-A196-BDB6E3B67CD8}" dt="2023-10-26T04:55:17.036" v="226" actId="113"/>
          <ac:graphicFrameMkLst>
            <pc:docMk/>
            <pc:sldMk cId="2453700032" sldId="688"/>
            <ac:graphicFrameMk id="4" creationId="{CF80A62E-61BF-4A60-BFDA-2B33DC5B244C}"/>
          </ac:graphicFrameMkLst>
        </pc:graphicFrameChg>
      </pc:sldChg>
    </pc:docChg>
  </pc:docChgLst>
  <pc:docChgLst>
    <pc:chgData name="高橋 智則" userId="14439484-ad95-46cf-bbcc-1b897d491504" providerId="ADAL" clId="{8904BD27-2A53-4098-A1BE-CA21279EAFD0}"/>
    <pc:docChg chg="custSel addSld delSld modSld">
      <pc:chgData name="高橋 智則" userId="14439484-ad95-46cf-bbcc-1b897d491504" providerId="ADAL" clId="{8904BD27-2A53-4098-A1BE-CA21279EAFD0}" dt="2024-03-21T13:09:17.880" v="30" actId="6549"/>
      <pc:docMkLst>
        <pc:docMk/>
      </pc:docMkLst>
      <pc:sldChg chg="modSp del mod">
        <pc:chgData name="高橋 智則" userId="14439484-ad95-46cf-bbcc-1b897d491504" providerId="ADAL" clId="{8904BD27-2A53-4098-A1BE-CA21279EAFD0}" dt="2024-03-21T13:09:12.814" v="29" actId="47"/>
        <pc:sldMkLst>
          <pc:docMk/>
          <pc:sldMk cId="1007590801" sldId="466"/>
        </pc:sldMkLst>
        <pc:spChg chg="mod">
          <ac:chgData name="高橋 智則" userId="14439484-ad95-46cf-bbcc-1b897d491504" providerId="ADAL" clId="{8904BD27-2A53-4098-A1BE-CA21279EAFD0}" dt="2024-03-12T07:10:34.253" v="17"/>
          <ac:spMkLst>
            <pc:docMk/>
            <pc:sldMk cId="1007590801" sldId="466"/>
            <ac:spMk id="18" creationId="{00000000-0000-0000-0000-000000000000}"/>
          </ac:spMkLst>
        </pc:spChg>
      </pc:sldChg>
      <pc:sldChg chg="addSp delSp modSp add del mod">
        <pc:chgData name="高橋 智則" userId="14439484-ad95-46cf-bbcc-1b897d491504" providerId="ADAL" clId="{8904BD27-2A53-4098-A1BE-CA21279EAFD0}" dt="2024-03-21T13:09:17.880" v="30" actId="6549"/>
        <pc:sldMkLst>
          <pc:docMk/>
          <pc:sldMk cId="127715104" sldId="705"/>
        </pc:sldMkLst>
        <pc:spChg chg="add mod">
          <ac:chgData name="高橋 智則" userId="14439484-ad95-46cf-bbcc-1b897d491504" providerId="ADAL" clId="{8904BD27-2A53-4098-A1BE-CA21279EAFD0}" dt="2024-03-12T07:11:01.891" v="19"/>
          <ac:spMkLst>
            <pc:docMk/>
            <pc:sldMk cId="127715104" sldId="705"/>
            <ac:spMk id="4" creationId="{78DB8B6A-2A9E-E977-FD3D-BEC8D99507A2}"/>
          </ac:spMkLst>
        </pc:spChg>
        <pc:spChg chg="add mod">
          <ac:chgData name="高橋 智則" userId="14439484-ad95-46cf-bbcc-1b897d491504" providerId="ADAL" clId="{8904BD27-2A53-4098-A1BE-CA21279EAFD0}" dt="2024-03-14T03:26:46.556" v="26"/>
          <ac:spMkLst>
            <pc:docMk/>
            <pc:sldMk cId="127715104" sldId="705"/>
            <ac:spMk id="4" creationId="{E6C917BA-06A2-39FE-6AEA-3A67FB1090A4}"/>
          </ac:spMkLst>
        </pc:spChg>
        <pc:spChg chg="add mod">
          <ac:chgData name="高橋 智則" userId="14439484-ad95-46cf-bbcc-1b897d491504" providerId="ADAL" clId="{8904BD27-2A53-4098-A1BE-CA21279EAFD0}" dt="2024-03-12T07:11:09.497" v="21"/>
          <ac:spMkLst>
            <pc:docMk/>
            <pc:sldMk cId="127715104" sldId="705"/>
            <ac:spMk id="6" creationId="{4C9C7650-940E-C73A-19C5-EE3F89F0410F}"/>
          </ac:spMkLst>
        </pc:spChg>
        <pc:spChg chg="add mod">
          <ac:chgData name="高橋 智則" userId="14439484-ad95-46cf-bbcc-1b897d491504" providerId="ADAL" clId="{8904BD27-2A53-4098-A1BE-CA21279EAFD0}" dt="2024-03-14T03:26:55.935" v="28"/>
          <ac:spMkLst>
            <pc:docMk/>
            <pc:sldMk cId="127715104" sldId="705"/>
            <ac:spMk id="6" creationId="{5078CB6F-05EF-A81A-A8DC-ADA3EB4570B4}"/>
          </ac:spMkLst>
        </pc:spChg>
        <pc:spChg chg="del">
          <ac:chgData name="高橋 智則" userId="14439484-ad95-46cf-bbcc-1b897d491504" providerId="ADAL" clId="{8904BD27-2A53-4098-A1BE-CA21279EAFD0}" dt="2024-03-14T03:26:55.426" v="27" actId="478"/>
          <ac:spMkLst>
            <pc:docMk/>
            <pc:sldMk cId="127715104" sldId="705"/>
            <ac:spMk id="8" creationId="{00000000-0000-0000-0000-000000000000}"/>
          </ac:spMkLst>
        </pc:spChg>
        <pc:spChg chg="del">
          <ac:chgData name="高橋 智則" userId="14439484-ad95-46cf-bbcc-1b897d491504" providerId="ADAL" clId="{8904BD27-2A53-4098-A1BE-CA21279EAFD0}" dt="2024-03-14T03:26:46.221" v="25" actId="478"/>
          <ac:spMkLst>
            <pc:docMk/>
            <pc:sldMk cId="127715104" sldId="705"/>
            <ac:spMk id="16" creationId="{00000000-0000-0000-0000-000000000000}"/>
          </ac:spMkLst>
        </pc:spChg>
        <pc:spChg chg="mod">
          <ac:chgData name="高橋 智則" userId="14439484-ad95-46cf-bbcc-1b897d491504" providerId="ADAL" clId="{8904BD27-2A53-4098-A1BE-CA21279EAFD0}" dt="2024-03-21T13:09:17.880" v="30" actId="6549"/>
          <ac:spMkLst>
            <pc:docMk/>
            <pc:sldMk cId="127715104" sldId="705"/>
            <ac:spMk id="18" creationId="{00000000-0000-0000-0000-000000000000}"/>
          </ac:spMkLst>
        </pc:spChg>
        <pc:graphicFrameChg chg="add mod">
          <ac:chgData name="高橋 智則" userId="14439484-ad95-46cf-bbcc-1b897d491504" providerId="ADAL" clId="{8904BD27-2A53-4098-A1BE-CA21279EAFD0}" dt="2024-03-12T07:10:12.044" v="1"/>
          <ac:graphicFrameMkLst>
            <pc:docMk/>
            <pc:sldMk cId="127715104" sldId="705"/>
            <ac:graphicFrameMk id="2" creationId="{3236E2C6-7840-B5BA-3365-67AA13A30FD2}"/>
          </ac:graphicFrameMkLst>
        </pc:graphicFrameChg>
        <pc:graphicFrameChg chg="add mod">
          <ac:chgData name="高橋 智則" userId="14439484-ad95-46cf-bbcc-1b897d491504" providerId="ADAL" clId="{8904BD27-2A53-4098-A1BE-CA21279EAFD0}" dt="2024-03-14T03:26:28.058" v="24"/>
          <ac:graphicFrameMkLst>
            <pc:docMk/>
            <pc:sldMk cId="127715104" sldId="705"/>
            <ac:graphicFrameMk id="2" creationId="{ABC7223C-3AD1-367C-8783-75E08A3D8964}"/>
          </ac:graphicFrameMkLst>
        </pc:graphicFrameChg>
      </pc:sldChg>
    </pc:docChg>
  </pc:docChgLst>
  <pc:docChgLst>
    <pc:chgData name="高橋 智則" userId="14439484-ad95-46cf-bbcc-1b897d491504" providerId="ADAL" clId="{5DF60B70-024A-4330-BCED-615FD36D1E25}"/>
    <pc:docChg chg="undo redo custSel addSld delSld modSld sldOrd modMainMaster replTag">
      <pc:chgData name="高橋 智則" userId="14439484-ad95-46cf-bbcc-1b897d491504" providerId="ADAL" clId="{5DF60B70-024A-4330-BCED-615FD36D1E25}" dt="2023-12-25T05:32:09.134" v="630" actId="14100"/>
      <pc:docMkLst>
        <pc:docMk/>
      </pc:docMkLst>
      <pc:sldChg chg="addSp delSp modSp add del mod">
        <pc:chgData name="高橋 智則" userId="14439484-ad95-46cf-bbcc-1b897d491504" providerId="ADAL" clId="{5DF60B70-024A-4330-BCED-615FD36D1E25}" dt="2023-12-25T05:32:09.134" v="630" actId="14100"/>
        <pc:sldMkLst>
          <pc:docMk/>
          <pc:sldMk cId="2879785067" sldId="315"/>
        </pc:sldMkLst>
        <pc:spChg chg="mod ord">
          <ac:chgData name="高橋 智則" userId="14439484-ad95-46cf-bbcc-1b897d491504" providerId="ADAL" clId="{5DF60B70-024A-4330-BCED-615FD36D1E25}" dt="2023-12-25T05:24:57.883" v="317"/>
          <ac:spMkLst>
            <pc:docMk/>
            <pc:sldMk cId="2879785067" sldId="315"/>
            <ac:spMk id="2" creationId="{4AD0DBB2-6DA5-4A08-B701-903998E22ACC}"/>
          </ac:spMkLst>
        </pc:spChg>
        <pc:spChg chg="del">
          <ac:chgData name="高橋 智則" userId="14439484-ad95-46cf-bbcc-1b897d491504" providerId="ADAL" clId="{5DF60B70-024A-4330-BCED-615FD36D1E25}" dt="2023-12-25T05:24:35.931" v="288" actId="478"/>
          <ac:spMkLst>
            <pc:docMk/>
            <pc:sldMk cId="2879785067" sldId="315"/>
            <ac:spMk id="4" creationId="{72C64923-1019-413E-A92C-85216B880ACF}"/>
          </ac:spMkLst>
        </pc:spChg>
        <pc:spChg chg="mod ord">
          <ac:chgData name="高橋 智則" userId="14439484-ad95-46cf-bbcc-1b897d491504" providerId="ADAL" clId="{5DF60B70-024A-4330-BCED-615FD36D1E25}" dt="2023-12-25T05:26:30.744" v="499" actId="20577"/>
          <ac:spMkLst>
            <pc:docMk/>
            <pc:sldMk cId="2879785067" sldId="315"/>
            <ac:spMk id="7" creationId="{0F040F56-99E7-4507-8592-6EBA609B197A}"/>
          </ac:spMkLst>
        </pc:spChg>
        <pc:spChg chg="del">
          <ac:chgData name="高橋 智則" userId="14439484-ad95-46cf-bbcc-1b897d491504" providerId="ADAL" clId="{5DF60B70-024A-4330-BCED-615FD36D1E25}" dt="2023-12-25T05:24:27.902" v="287" actId="478"/>
          <ac:spMkLst>
            <pc:docMk/>
            <pc:sldMk cId="2879785067" sldId="315"/>
            <ac:spMk id="9" creationId="{98539B47-8D79-405C-B131-9DCDA7EE835D}"/>
          </ac:spMkLst>
        </pc:spChg>
        <pc:spChg chg="mod ord">
          <ac:chgData name="高橋 智則" userId="14439484-ad95-46cf-bbcc-1b897d491504" providerId="ADAL" clId="{5DF60B70-024A-4330-BCED-615FD36D1E25}" dt="2023-12-25T05:32:09.134" v="630" actId="14100"/>
          <ac:spMkLst>
            <pc:docMk/>
            <pc:sldMk cId="2879785067" sldId="315"/>
            <ac:spMk id="11" creationId="{6E14FF79-2B23-4144-81E6-4DE39E8D1248}"/>
          </ac:spMkLst>
        </pc:spChg>
        <pc:spChg chg="mod ord">
          <ac:chgData name="高橋 智則" userId="14439484-ad95-46cf-bbcc-1b897d491504" providerId="ADAL" clId="{5DF60B70-024A-4330-BCED-615FD36D1E25}" dt="2023-12-25T05:28:11.042" v="582" actId="14100"/>
          <ac:spMkLst>
            <pc:docMk/>
            <pc:sldMk cId="2879785067" sldId="315"/>
            <ac:spMk id="13" creationId="{9CF931B9-467F-47EE-981F-ED5239E98985}"/>
          </ac:spMkLst>
        </pc:spChg>
        <pc:spChg chg="del mod ord">
          <ac:chgData name="高橋 智則" userId="14439484-ad95-46cf-bbcc-1b897d491504" providerId="ADAL" clId="{5DF60B70-024A-4330-BCED-615FD36D1E25}" dt="2023-12-25T05:25:04.901" v="337" actId="478"/>
          <ac:spMkLst>
            <pc:docMk/>
            <pc:sldMk cId="2879785067" sldId="315"/>
            <ac:spMk id="14" creationId="{8925DD2B-E603-4B16-AD27-5C22875260D6}"/>
          </ac:spMkLst>
        </pc:spChg>
        <pc:spChg chg="mod ord">
          <ac:chgData name="高橋 智則" userId="14439484-ad95-46cf-bbcc-1b897d491504" providerId="ADAL" clId="{5DF60B70-024A-4330-BCED-615FD36D1E25}" dt="2023-12-25T05:24:57.876" v="297"/>
          <ac:spMkLst>
            <pc:docMk/>
            <pc:sldMk cId="2879785067" sldId="315"/>
            <ac:spMk id="18" creationId="{00000000-0000-0000-0000-000000000000}"/>
          </ac:spMkLst>
        </pc:spChg>
        <pc:spChg chg="mod ord">
          <ac:chgData name="高橋 智則" userId="14439484-ad95-46cf-bbcc-1b897d491504" providerId="ADAL" clId="{5DF60B70-024A-4330-BCED-615FD36D1E25}" dt="2023-12-25T05:26:41.102" v="510" actId="1036"/>
          <ac:spMkLst>
            <pc:docMk/>
            <pc:sldMk cId="2879785067" sldId="315"/>
            <ac:spMk id="19" creationId="{28EF80EC-2FEA-4AA9-A06B-62A8C4877F27}"/>
          </ac:spMkLst>
        </pc:spChg>
        <pc:spChg chg="del mod ord">
          <ac:chgData name="高橋 智則" userId="14439484-ad95-46cf-bbcc-1b897d491504" providerId="ADAL" clId="{5DF60B70-024A-4330-BCED-615FD36D1E25}" dt="2023-12-25T05:26:47.965" v="512" actId="478"/>
          <ac:spMkLst>
            <pc:docMk/>
            <pc:sldMk cId="2879785067" sldId="315"/>
            <ac:spMk id="20" creationId="{21DB0990-5050-4F76-AA6F-5AA92535FC05}"/>
          </ac:spMkLst>
        </pc:spChg>
        <pc:spChg chg="add mod">
          <ac:chgData name="高橋 智則" userId="14439484-ad95-46cf-bbcc-1b897d491504" providerId="ADAL" clId="{5DF60B70-024A-4330-BCED-615FD36D1E25}" dt="2023-12-25T05:27:22.110" v="519" actId="1035"/>
          <ac:spMkLst>
            <pc:docMk/>
            <pc:sldMk cId="2879785067" sldId="315"/>
            <ac:spMk id="25" creationId="{08A89239-6955-5AD9-BAAA-BAB499A63E14}"/>
          </ac:spMkLst>
        </pc:spChg>
        <pc:graphicFrameChg chg="add mod ord modVis replST">
          <ac:chgData name="高橋 智則" userId="14439484-ad95-46cf-bbcc-1b897d491504" providerId="ADAL" clId="{5DF60B70-024A-4330-BCED-615FD36D1E25}" dt="2023-12-25T05:24:57.916" v="336"/>
          <ac:graphicFrameMkLst>
            <pc:docMk/>
            <pc:sldMk cId="2879785067" sldId="315"/>
            <ac:graphicFrameMk id="12" creationId="{42A8C5C4-A3DA-3FC1-A56B-25BE7EBA0435}"/>
          </ac:graphicFrameMkLst>
        </pc:graphicFrameChg>
        <pc:graphicFrameChg chg="mod ord">
          <ac:chgData name="高橋 智則" userId="14439484-ad95-46cf-bbcc-1b897d491504" providerId="ADAL" clId="{5DF60B70-024A-4330-BCED-615FD36D1E25}" dt="2023-12-25T05:24:57.883" v="319"/>
          <ac:graphicFrameMkLst>
            <pc:docMk/>
            <pc:sldMk cId="2879785067" sldId="315"/>
            <ac:graphicFrameMk id="24" creationId="{289A2914-E7C6-4D68-9F6A-B324AA0395CD}"/>
          </ac:graphicFrameMkLst>
        </pc:graphicFrameChg>
        <pc:picChg chg="add del mod">
          <ac:chgData name="高橋 智則" userId="14439484-ad95-46cf-bbcc-1b897d491504" providerId="ADAL" clId="{5DF60B70-024A-4330-BCED-615FD36D1E25}" dt="2023-12-25T05:15:23.994" v="94" actId="478"/>
          <ac:picMkLst>
            <pc:docMk/>
            <pc:sldMk cId="2879785067" sldId="315"/>
            <ac:picMk id="5" creationId="{20FAFF62-B412-5CCD-8D42-2D7952F8BEBC}"/>
          </ac:picMkLst>
        </pc:picChg>
        <pc:picChg chg="del">
          <ac:chgData name="高橋 智則" userId="14439484-ad95-46cf-bbcc-1b897d491504" providerId="ADAL" clId="{5DF60B70-024A-4330-BCED-615FD36D1E25}" dt="2023-12-25T05:24:38.595" v="289" actId="478"/>
          <ac:picMkLst>
            <pc:docMk/>
            <pc:sldMk cId="2879785067" sldId="315"/>
            <ac:picMk id="8" creationId="{176C8B7A-9CC0-4311-B20D-E4AE87A6040D}"/>
          </ac:picMkLst>
        </pc:picChg>
        <pc:picChg chg="add mod ord">
          <ac:chgData name="高橋 智則" userId="14439484-ad95-46cf-bbcc-1b897d491504" providerId="ADAL" clId="{5DF60B70-024A-4330-BCED-615FD36D1E25}" dt="2023-12-25T05:26:41.102" v="510" actId="1036"/>
          <ac:picMkLst>
            <pc:docMk/>
            <pc:sldMk cId="2879785067" sldId="315"/>
            <ac:picMk id="10" creationId="{D350DB92-0275-469A-A0C0-123CCAA3463A}"/>
          </ac:picMkLst>
        </pc:picChg>
        <pc:cxnChg chg="del">
          <ac:chgData name="高橋 智則" userId="14439484-ad95-46cf-bbcc-1b897d491504" providerId="ADAL" clId="{5DF60B70-024A-4330-BCED-615FD36D1E25}" dt="2023-12-25T05:24:46.326" v="290" actId="478"/>
          <ac:cxnSpMkLst>
            <pc:docMk/>
            <pc:sldMk cId="2879785067" sldId="315"/>
            <ac:cxnSpMk id="6" creationId="{AA38EBA3-591A-469E-B7E9-6D31BD8740A6}"/>
          </ac:cxnSpMkLst>
        </pc:cxnChg>
        <pc:cxnChg chg="mod ord">
          <ac:chgData name="高橋 智則" userId="14439484-ad95-46cf-bbcc-1b897d491504" providerId="ADAL" clId="{5DF60B70-024A-4330-BCED-615FD36D1E25}" dt="2023-12-25T05:32:09.134" v="630" actId="14100"/>
          <ac:cxnSpMkLst>
            <pc:docMk/>
            <pc:sldMk cId="2879785067" sldId="315"/>
            <ac:cxnSpMk id="16" creationId="{8136AE35-BAB9-42AC-B1E7-8E4D2B80C519}"/>
          </ac:cxnSpMkLst>
        </pc:cxnChg>
        <pc:cxnChg chg="del mod">
          <ac:chgData name="高橋 智則" userId="14439484-ad95-46cf-bbcc-1b897d491504" providerId="ADAL" clId="{5DF60B70-024A-4330-BCED-615FD36D1E25}" dt="2023-12-25T05:24:46.326" v="290" actId="478"/>
          <ac:cxnSpMkLst>
            <pc:docMk/>
            <pc:sldMk cId="2879785067" sldId="315"/>
            <ac:cxnSpMk id="21" creationId="{B085A2B4-FF8C-43CC-9DD9-1309E143BC18}"/>
          </ac:cxnSpMkLst>
        </pc:cxnChg>
        <pc:cxnChg chg="mod ord">
          <ac:chgData name="高橋 智則" userId="14439484-ad95-46cf-bbcc-1b897d491504" providerId="ADAL" clId="{5DF60B70-024A-4330-BCED-615FD36D1E25}" dt="2023-12-25T05:28:11.042" v="582" actId="14100"/>
          <ac:cxnSpMkLst>
            <pc:docMk/>
            <pc:sldMk cId="2879785067" sldId="315"/>
            <ac:cxnSpMk id="23" creationId="{64605401-0DF3-4B35-883C-264035FF8E32}"/>
          </ac:cxnSpMkLst>
        </pc:cxnChg>
        <pc:cxnChg chg="del mod ord">
          <ac:chgData name="高橋 智則" userId="14439484-ad95-46cf-bbcc-1b897d491504" providerId="ADAL" clId="{5DF60B70-024A-4330-BCED-615FD36D1E25}" dt="2023-12-25T05:25:04.901" v="337" actId="478"/>
          <ac:cxnSpMkLst>
            <pc:docMk/>
            <pc:sldMk cId="2879785067" sldId="315"/>
            <ac:cxnSpMk id="26" creationId="{0E829326-CEB0-4A68-B3E0-7EF453A8F136}"/>
          </ac:cxnSpMkLst>
        </pc:cxnChg>
      </pc:sldChg>
      <pc:sldChg chg="addSp delSp modSp mod">
        <pc:chgData name="高橋 智則" userId="14439484-ad95-46cf-bbcc-1b897d491504" providerId="ADAL" clId="{5DF60B70-024A-4330-BCED-615FD36D1E25}" dt="2023-12-25T05:31:29.600" v="629" actId="1076"/>
        <pc:sldMkLst>
          <pc:docMk/>
          <pc:sldMk cId="3198388641" sldId="317"/>
        </pc:sldMkLst>
        <pc:grpChg chg="add del mod">
          <ac:chgData name="高橋 智則" userId="14439484-ad95-46cf-bbcc-1b897d491504" providerId="ADAL" clId="{5DF60B70-024A-4330-BCED-615FD36D1E25}" dt="2023-12-25T05:31:29.128" v="628" actId="478"/>
          <ac:grpSpMkLst>
            <pc:docMk/>
            <pc:sldMk cId="3198388641" sldId="317"/>
            <ac:grpSpMk id="6" creationId="{BEB5BB58-C0D2-9CBB-93C0-F7492A2BDEFC}"/>
          </ac:grpSpMkLst>
        </pc:grpChg>
        <pc:grpChg chg="add del mod">
          <ac:chgData name="高橋 智則" userId="14439484-ad95-46cf-bbcc-1b897d491504" providerId="ADAL" clId="{5DF60B70-024A-4330-BCED-615FD36D1E25}" dt="2023-12-25T05:31:10.522" v="620" actId="478"/>
          <ac:grpSpMkLst>
            <pc:docMk/>
            <pc:sldMk cId="3198388641" sldId="317"/>
            <ac:grpSpMk id="10" creationId="{A7396203-5553-E8EF-AE37-8CE5BEFD465B}"/>
          </ac:grpSpMkLst>
        </pc:grpChg>
        <pc:picChg chg="mod">
          <ac:chgData name="高橋 智則" userId="14439484-ad95-46cf-bbcc-1b897d491504" providerId="ADAL" clId="{5DF60B70-024A-4330-BCED-615FD36D1E25}" dt="2023-12-25T05:30:58.772" v="615" actId="164"/>
          <ac:picMkLst>
            <pc:docMk/>
            <pc:sldMk cId="3198388641" sldId="317"/>
            <ac:picMk id="2" creationId="{9A07DE96-A156-4961-AF41-F9FC57E9C13B}"/>
          </ac:picMkLst>
        </pc:picChg>
        <pc:picChg chg="add mod">
          <ac:chgData name="高橋 智則" userId="14439484-ad95-46cf-bbcc-1b897d491504" providerId="ADAL" clId="{5DF60B70-024A-4330-BCED-615FD36D1E25}" dt="2023-12-25T05:30:58.772" v="615" actId="164"/>
          <ac:picMkLst>
            <pc:docMk/>
            <pc:sldMk cId="3198388641" sldId="317"/>
            <ac:picMk id="5" creationId="{CDE9F693-CC2B-F89F-8CD4-78E14029E270}"/>
          </ac:picMkLst>
        </pc:picChg>
        <pc:picChg chg="add del">
          <ac:chgData name="高橋 智則" userId="14439484-ad95-46cf-bbcc-1b897d491504" providerId="ADAL" clId="{5DF60B70-024A-4330-BCED-615FD36D1E25}" dt="2023-12-25T05:31:03.697" v="618" actId="478"/>
          <ac:picMkLst>
            <pc:docMk/>
            <pc:sldMk cId="3198388641" sldId="317"/>
            <ac:picMk id="9" creationId="{FC3FFEE1-6116-CBCB-E0C7-DD2FE48F5D66}"/>
          </ac:picMkLst>
        </pc:picChg>
        <pc:picChg chg="mod">
          <ac:chgData name="高橋 智則" userId="14439484-ad95-46cf-bbcc-1b897d491504" providerId="ADAL" clId="{5DF60B70-024A-4330-BCED-615FD36D1E25}" dt="2023-12-25T05:31:06.471" v="619"/>
          <ac:picMkLst>
            <pc:docMk/>
            <pc:sldMk cId="3198388641" sldId="317"/>
            <ac:picMk id="11" creationId="{0D8F7671-610B-DC6B-E0AD-9861E1020FA7}"/>
          </ac:picMkLst>
        </pc:picChg>
        <pc:picChg chg="mod">
          <ac:chgData name="高橋 智則" userId="14439484-ad95-46cf-bbcc-1b897d491504" providerId="ADAL" clId="{5DF60B70-024A-4330-BCED-615FD36D1E25}" dt="2023-12-25T05:31:06.471" v="619"/>
          <ac:picMkLst>
            <pc:docMk/>
            <pc:sldMk cId="3198388641" sldId="317"/>
            <ac:picMk id="12" creationId="{E7D11264-7B16-BB30-B5DB-2FA7F785F39D}"/>
          </ac:picMkLst>
        </pc:picChg>
        <pc:picChg chg="add del mod">
          <ac:chgData name="高橋 智則" userId="14439484-ad95-46cf-bbcc-1b897d491504" providerId="ADAL" clId="{5DF60B70-024A-4330-BCED-615FD36D1E25}" dt="2023-12-25T05:31:29.600" v="629" actId="1076"/>
          <ac:picMkLst>
            <pc:docMk/>
            <pc:sldMk cId="3198388641" sldId="317"/>
            <ac:picMk id="13" creationId="{9D27711B-2792-B0B8-84DD-D654C2E8818F}"/>
          </ac:picMkLst>
        </pc:picChg>
      </pc:sldChg>
      <pc:sldChg chg="modSp mod ord">
        <pc:chgData name="高橋 智則" userId="14439484-ad95-46cf-bbcc-1b897d491504" providerId="ADAL" clId="{5DF60B70-024A-4330-BCED-615FD36D1E25}" dt="2023-12-25T05:28:40.240" v="608"/>
        <pc:sldMkLst>
          <pc:docMk/>
          <pc:sldMk cId="2418542141" sldId="425"/>
        </pc:sldMkLst>
        <pc:spChg chg="mod">
          <ac:chgData name="高橋 智則" userId="14439484-ad95-46cf-bbcc-1b897d491504" providerId="ADAL" clId="{5DF60B70-024A-4330-BCED-615FD36D1E25}" dt="2023-12-25T05:28:35.192" v="606" actId="1036"/>
          <ac:spMkLst>
            <pc:docMk/>
            <pc:sldMk cId="2418542141" sldId="425"/>
            <ac:spMk id="5" creationId="{1C929A29-543E-4B7B-8012-90F4C419D023}"/>
          </ac:spMkLst>
        </pc:spChg>
        <pc:spChg chg="mod">
          <ac:chgData name="高橋 智則" userId="14439484-ad95-46cf-bbcc-1b897d491504" providerId="ADAL" clId="{5DF60B70-024A-4330-BCED-615FD36D1E25}" dt="2023-12-25T05:28:35.192" v="606" actId="1036"/>
          <ac:spMkLst>
            <pc:docMk/>
            <pc:sldMk cId="2418542141" sldId="425"/>
            <ac:spMk id="22" creationId="{7E0B11BE-2489-4D90-B037-107137AD4A8A}"/>
          </ac:spMkLst>
        </pc:spChg>
      </pc:sldChg>
      <pc:sldChg chg="modSp mod">
        <pc:chgData name="高橋 智則" userId="14439484-ad95-46cf-bbcc-1b897d491504" providerId="ADAL" clId="{5DF60B70-024A-4330-BCED-615FD36D1E25}" dt="2023-12-18T01:00:19.702" v="9"/>
        <pc:sldMkLst>
          <pc:docMk/>
          <pc:sldMk cId="2453700032" sldId="688"/>
        </pc:sldMkLst>
        <pc:graphicFrameChg chg="mod modGraphic">
          <ac:chgData name="高橋 智則" userId="14439484-ad95-46cf-bbcc-1b897d491504" providerId="ADAL" clId="{5DF60B70-024A-4330-BCED-615FD36D1E25}" dt="2023-12-18T01:00:19.702" v="9"/>
          <ac:graphicFrameMkLst>
            <pc:docMk/>
            <pc:sldMk cId="2453700032" sldId="688"/>
            <ac:graphicFrameMk id="3" creationId="{89A78E6D-C579-4559-A4BF-AE0A430A1185}"/>
          </ac:graphicFrameMkLst>
        </pc:graphicFrameChg>
      </pc:sldChg>
      <pc:sldChg chg="ord">
        <pc:chgData name="高橋 智則" userId="14439484-ad95-46cf-bbcc-1b897d491504" providerId="ADAL" clId="{5DF60B70-024A-4330-BCED-615FD36D1E25}" dt="2023-12-25T05:28:20.151" v="584"/>
        <pc:sldMkLst>
          <pc:docMk/>
          <pc:sldMk cId="4241598623" sldId="691"/>
        </pc:sldMkLst>
      </pc:sldChg>
      <pc:sldChg chg="addSp delSp modSp add mod ord">
        <pc:chgData name="高橋 智則" userId="14439484-ad95-46cf-bbcc-1b897d491504" providerId="ADAL" clId="{5DF60B70-024A-4330-BCED-615FD36D1E25}" dt="2023-12-25T05:21:53.091" v="282" actId="14100"/>
        <pc:sldMkLst>
          <pc:docMk/>
          <pc:sldMk cId="2737646728" sldId="698"/>
        </pc:sldMkLst>
        <pc:spChg chg="mod ord">
          <ac:chgData name="高橋 智則" userId="14439484-ad95-46cf-bbcc-1b897d491504" providerId="ADAL" clId="{5DF60B70-024A-4330-BCED-615FD36D1E25}" dt="2023-12-25T05:21:07.961" v="260"/>
          <ac:spMkLst>
            <pc:docMk/>
            <pc:sldMk cId="2737646728" sldId="698"/>
            <ac:spMk id="2" creationId="{4AD0DBB2-6DA5-4A08-B701-903998E22ACC}"/>
          </ac:spMkLst>
        </pc:spChg>
        <pc:spChg chg="mod ord">
          <ac:chgData name="高橋 智則" userId="14439484-ad95-46cf-bbcc-1b897d491504" providerId="ADAL" clId="{5DF60B70-024A-4330-BCED-615FD36D1E25}" dt="2023-12-25T05:21:07.953" v="244"/>
          <ac:spMkLst>
            <pc:docMk/>
            <pc:sldMk cId="2737646728" sldId="698"/>
            <ac:spMk id="4" creationId="{72C64923-1019-413E-A92C-85216B880ACF}"/>
          </ac:spMkLst>
        </pc:spChg>
        <pc:spChg chg="mod ord">
          <ac:chgData name="高橋 智則" userId="14439484-ad95-46cf-bbcc-1b897d491504" providerId="ADAL" clId="{5DF60B70-024A-4330-BCED-615FD36D1E25}" dt="2023-12-25T05:21:07.951" v="242"/>
          <ac:spMkLst>
            <pc:docMk/>
            <pc:sldMk cId="2737646728" sldId="698"/>
            <ac:spMk id="7" creationId="{0F040F56-99E7-4507-8592-6EBA609B197A}"/>
          </ac:spMkLst>
        </pc:spChg>
        <pc:spChg chg="mod ord">
          <ac:chgData name="高橋 智則" userId="14439484-ad95-46cf-bbcc-1b897d491504" providerId="ADAL" clId="{5DF60B70-024A-4330-BCED-615FD36D1E25}" dt="2023-12-25T05:21:07.954" v="246"/>
          <ac:spMkLst>
            <pc:docMk/>
            <pc:sldMk cId="2737646728" sldId="698"/>
            <ac:spMk id="9" creationId="{98539B47-8D79-405C-B131-9DCDA7EE835D}"/>
          </ac:spMkLst>
        </pc:spChg>
        <pc:spChg chg="del">
          <ac:chgData name="高橋 智則" userId="14439484-ad95-46cf-bbcc-1b897d491504" providerId="ADAL" clId="{5DF60B70-024A-4330-BCED-615FD36D1E25}" dt="2023-12-25T05:15:00.010" v="26" actId="478"/>
          <ac:spMkLst>
            <pc:docMk/>
            <pc:sldMk cId="2737646728" sldId="698"/>
            <ac:spMk id="11" creationId="{6E14FF79-2B23-4144-81E6-4DE39E8D1248}"/>
          </ac:spMkLst>
        </pc:spChg>
        <pc:spChg chg="del">
          <ac:chgData name="高橋 智則" userId="14439484-ad95-46cf-bbcc-1b897d491504" providerId="ADAL" clId="{5DF60B70-024A-4330-BCED-615FD36D1E25}" dt="2023-12-25T05:14:57.505" v="23" actId="478"/>
          <ac:spMkLst>
            <pc:docMk/>
            <pc:sldMk cId="2737646728" sldId="698"/>
            <ac:spMk id="13" creationId="{9CF931B9-467F-47EE-981F-ED5239E98985}"/>
          </ac:spMkLst>
        </pc:spChg>
        <pc:spChg chg="mod ord">
          <ac:chgData name="高橋 智則" userId="14439484-ad95-46cf-bbcc-1b897d491504" providerId="ADAL" clId="{5DF60B70-024A-4330-BCED-615FD36D1E25}" dt="2023-12-25T05:21:45.704" v="280" actId="1076"/>
          <ac:spMkLst>
            <pc:docMk/>
            <pc:sldMk cId="2737646728" sldId="698"/>
            <ac:spMk id="14" creationId="{8925DD2B-E603-4B16-AD27-5C22875260D6}"/>
          </ac:spMkLst>
        </pc:spChg>
        <pc:spChg chg="mod ord">
          <ac:chgData name="高橋 智則" userId="14439484-ad95-46cf-bbcc-1b897d491504" providerId="ADAL" clId="{5DF60B70-024A-4330-BCED-615FD36D1E25}" dt="2023-12-25T05:21:07.950" v="240"/>
          <ac:spMkLst>
            <pc:docMk/>
            <pc:sldMk cId="2737646728" sldId="698"/>
            <ac:spMk id="18" creationId="{00000000-0000-0000-0000-000000000000}"/>
          </ac:spMkLst>
        </pc:spChg>
        <pc:spChg chg="mod ord">
          <ac:chgData name="高橋 智則" userId="14439484-ad95-46cf-bbcc-1b897d491504" providerId="ADAL" clId="{5DF60B70-024A-4330-BCED-615FD36D1E25}" dt="2023-12-25T05:21:07.959" v="256"/>
          <ac:spMkLst>
            <pc:docMk/>
            <pc:sldMk cId="2737646728" sldId="698"/>
            <ac:spMk id="19" creationId="{28EF80EC-2FEA-4AA9-A06B-62A8C4877F27}"/>
          </ac:spMkLst>
        </pc:spChg>
        <pc:spChg chg="mod ord">
          <ac:chgData name="高橋 智則" userId="14439484-ad95-46cf-bbcc-1b897d491504" providerId="ADAL" clId="{5DF60B70-024A-4330-BCED-615FD36D1E25}" dt="2023-12-25T05:21:07.960" v="258"/>
          <ac:spMkLst>
            <pc:docMk/>
            <pc:sldMk cId="2737646728" sldId="698"/>
            <ac:spMk id="20" creationId="{21DB0990-5050-4F76-AA6F-5AA92535FC05}"/>
          </ac:spMkLst>
        </pc:spChg>
        <pc:spChg chg="add del">
          <ac:chgData name="高橋 智則" userId="14439484-ad95-46cf-bbcc-1b897d491504" providerId="ADAL" clId="{5DF60B70-024A-4330-BCED-615FD36D1E25}" dt="2023-12-25T05:16:59.946" v="172" actId="478"/>
          <ac:spMkLst>
            <pc:docMk/>
            <pc:sldMk cId="2737646728" sldId="698"/>
            <ac:spMk id="22" creationId="{3E978A2B-C13B-387E-EEF5-9D5857AA7F4A}"/>
          </ac:spMkLst>
        </pc:spChg>
        <pc:spChg chg="add mod ord">
          <ac:chgData name="高橋 智則" userId="14439484-ad95-46cf-bbcc-1b897d491504" providerId="ADAL" clId="{5DF60B70-024A-4330-BCED-615FD36D1E25}" dt="2023-12-25T05:21:38.210" v="278" actId="14100"/>
          <ac:spMkLst>
            <pc:docMk/>
            <pc:sldMk cId="2737646728" sldId="698"/>
            <ac:spMk id="25" creationId="{50AEBD76-3D0F-7E49-87B1-8B1BE902F0C8}"/>
          </ac:spMkLst>
        </pc:spChg>
        <pc:spChg chg="add mod ord">
          <ac:chgData name="高橋 智則" userId="14439484-ad95-46cf-bbcc-1b897d491504" providerId="ADAL" clId="{5DF60B70-024A-4330-BCED-615FD36D1E25}" dt="2023-12-25T05:21:41.746" v="279" actId="1076"/>
          <ac:spMkLst>
            <pc:docMk/>
            <pc:sldMk cId="2737646728" sldId="698"/>
            <ac:spMk id="27" creationId="{931658BB-00BD-2F47-B984-FB6E4EE1CD95}"/>
          </ac:spMkLst>
        </pc:spChg>
        <pc:grpChg chg="add del mod">
          <ac:chgData name="高橋 智則" userId="14439484-ad95-46cf-bbcc-1b897d491504" providerId="ADAL" clId="{5DF60B70-024A-4330-BCED-615FD36D1E25}" dt="2023-12-25T05:16:27.986" v="138" actId="478"/>
          <ac:grpSpMkLst>
            <pc:docMk/>
            <pc:sldMk cId="2737646728" sldId="698"/>
            <ac:grpSpMk id="15" creationId="{3F93FA47-F6AD-5F7C-34F2-AC865007470C}"/>
          </ac:grpSpMkLst>
        </pc:grpChg>
        <pc:grpChg chg="add del mod">
          <ac:chgData name="高橋 智則" userId="14439484-ad95-46cf-bbcc-1b897d491504" providerId="ADAL" clId="{5DF60B70-024A-4330-BCED-615FD36D1E25}" dt="2023-12-25T05:21:05.212" v="235" actId="478"/>
          <ac:grpSpMkLst>
            <pc:docMk/>
            <pc:sldMk cId="2737646728" sldId="698"/>
            <ac:grpSpMk id="30" creationId="{091DDA79-74D4-0BE3-6F94-9045C1E4E7F7}"/>
          </ac:grpSpMkLst>
        </pc:grpChg>
        <pc:graphicFrameChg chg="add mod ord modVis replST">
          <ac:chgData name="高橋 智則" userId="14439484-ad95-46cf-bbcc-1b897d491504" providerId="ADAL" clId="{5DF60B70-024A-4330-BCED-615FD36D1E25}" dt="2023-12-25T05:21:07.967" v="270"/>
          <ac:graphicFrameMkLst>
            <pc:docMk/>
            <pc:sldMk cId="2737646728" sldId="698"/>
            <ac:graphicFrameMk id="3" creationId="{E3B1959C-16C6-4F0B-85F4-5B57332145F0}"/>
          </ac:graphicFrameMkLst>
        </pc:graphicFrameChg>
        <pc:graphicFrameChg chg="mod ord">
          <ac:chgData name="高橋 智則" userId="14439484-ad95-46cf-bbcc-1b897d491504" providerId="ADAL" clId="{5DF60B70-024A-4330-BCED-615FD36D1E25}" dt="2023-12-25T05:21:07.962" v="262"/>
          <ac:graphicFrameMkLst>
            <pc:docMk/>
            <pc:sldMk cId="2737646728" sldId="698"/>
            <ac:graphicFrameMk id="24" creationId="{289A2914-E7C6-4D68-9F6A-B324AA0395CD}"/>
          </ac:graphicFrameMkLst>
        </pc:graphicFrameChg>
        <pc:picChg chg="mod ord">
          <ac:chgData name="高橋 智則" userId="14439484-ad95-46cf-bbcc-1b897d491504" providerId="ADAL" clId="{5DF60B70-024A-4330-BCED-615FD36D1E25}" dt="2023-12-25T05:16:19.935" v="136" actId="164"/>
          <ac:picMkLst>
            <pc:docMk/>
            <pc:sldMk cId="2737646728" sldId="698"/>
            <ac:picMk id="5" creationId="{20FAFF62-B412-5CCD-8D42-2D7952F8BEBC}"/>
          </ac:picMkLst>
        </pc:picChg>
        <pc:picChg chg="add del">
          <ac:chgData name="高橋 智則" userId="14439484-ad95-46cf-bbcc-1b897d491504" providerId="ADAL" clId="{5DF60B70-024A-4330-BCED-615FD36D1E25}" dt="2023-12-25T05:14:55.222" v="22" actId="478"/>
          <ac:picMkLst>
            <pc:docMk/>
            <pc:sldMk cId="2737646728" sldId="698"/>
            <ac:picMk id="8" creationId="{176C8B7A-9CC0-4311-B20D-E4AE87A6040D}"/>
          </ac:picMkLst>
        </pc:picChg>
        <pc:picChg chg="add mod ord modCrop">
          <ac:chgData name="高橋 智則" userId="14439484-ad95-46cf-bbcc-1b897d491504" providerId="ADAL" clId="{5DF60B70-024A-4330-BCED-615FD36D1E25}" dt="2023-12-25T05:16:19.935" v="136" actId="164"/>
          <ac:picMkLst>
            <pc:docMk/>
            <pc:sldMk cId="2737646728" sldId="698"/>
            <ac:picMk id="12" creationId="{7547BCFF-028B-AE79-B4A1-8500DCF03096}"/>
          </ac:picMkLst>
        </pc:picChg>
        <pc:picChg chg="add mod ord">
          <ac:chgData name="高橋 智則" userId="14439484-ad95-46cf-bbcc-1b897d491504" providerId="ADAL" clId="{5DF60B70-024A-4330-BCED-615FD36D1E25}" dt="2023-12-25T05:20:54.256" v="232" actId="164"/>
          <ac:picMkLst>
            <pc:docMk/>
            <pc:sldMk cId="2737646728" sldId="698"/>
            <ac:picMk id="17" creationId="{437D6755-6F26-8647-AD5E-3BC63D2414A8}"/>
          </ac:picMkLst>
        </pc:picChg>
        <pc:picChg chg="add mod ord modCrop">
          <ac:chgData name="高橋 智則" userId="14439484-ad95-46cf-bbcc-1b897d491504" providerId="ADAL" clId="{5DF60B70-024A-4330-BCED-615FD36D1E25}" dt="2023-12-25T05:20:54.256" v="232" actId="164"/>
          <ac:picMkLst>
            <pc:docMk/>
            <pc:sldMk cId="2737646728" sldId="698"/>
            <ac:picMk id="28" creationId="{A25EE677-1884-BD9D-517A-0F0767489C3E}"/>
          </ac:picMkLst>
        </pc:picChg>
        <pc:picChg chg="add mod ord modCrop">
          <ac:chgData name="高橋 智則" userId="14439484-ad95-46cf-bbcc-1b897d491504" providerId="ADAL" clId="{5DF60B70-024A-4330-BCED-615FD36D1E25}" dt="2023-12-25T05:20:54.256" v="232" actId="164"/>
          <ac:picMkLst>
            <pc:docMk/>
            <pc:sldMk cId="2737646728" sldId="698"/>
            <ac:picMk id="29" creationId="{66E7A8EB-E4C5-2C11-B27D-3790ACB5C02E}"/>
          </ac:picMkLst>
        </pc:picChg>
        <pc:picChg chg="add mod ord">
          <ac:chgData name="高橋 智則" userId="14439484-ad95-46cf-bbcc-1b897d491504" providerId="ADAL" clId="{5DF60B70-024A-4330-BCED-615FD36D1E25}" dt="2023-12-25T05:21:32.511" v="276" actId="1076"/>
          <ac:picMkLst>
            <pc:docMk/>
            <pc:sldMk cId="2737646728" sldId="698"/>
            <ac:picMk id="31" creationId="{450CC2B7-E121-A1E5-05F0-6D74A2B46173}"/>
          </ac:picMkLst>
        </pc:picChg>
        <pc:cxnChg chg="mod ord">
          <ac:chgData name="高橋 智則" userId="14439484-ad95-46cf-bbcc-1b897d491504" providerId="ADAL" clId="{5DF60B70-024A-4330-BCED-615FD36D1E25}" dt="2023-12-25T05:21:53.091" v="282" actId="14100"/>
          <ac:cxnSpMkLst>
            <pc:docMk/>
            <pc:sldMk cId="2737646728" sldId="698"/>
            <ac:cxnSpMk id="6" creationId="{AA38EBA3-591A-469E-B7E9-6D31BD8740A6}"/>
          </ac:cxnSpMkLst>
        </pc:cxnChg>
        <pc:cxnChg chg="del mod">
          <ac:chgData name="高橋 智則" userId="14439484-ad95-46cf-bbcc-1b897d491504" providerId="ADAL" clId="{5DF60B70-024A-4330-BCED-615FD36D1E25}" dt="2023-12-25T05:14:59.411" v="25" actId="478"/>
          <ac:cxnSpMkLst>
            <pc:docMk/>
            <pc:sldMk cId="2737646728" sldId="698"/>
            <ac:cxnSpMk id="16" creationId="{8136AE35-BAB9-42AC-B1E7-8E4D2B80C519}"/>
          </ac:cxnSpMkLst>
        </pc:cxnChg>
        <pc:cxnChg chg="mod ord">
          <ac:chgData name="高橋 智則" userId="14439484-ad95-46cf-bbcc-1b897d491504" providerId="ADAL" clId="{5DF60B70-024A-4330-BCED-615FD36D1E25}" dt="2023-12-25T05:21:49.416" v="281" actId="14100"/>
          <ac:cxnSpMkLst>
            <pc:docMk/>
            <pc:sldMk cId="2737646728" sldId="698"/>
            <ac:cxnSpMk id="21" creationId="{B085A2B4-FF8C-43CC-9DD9-1309E143BC18}"/>
          </ac:cxnSpMkLst>
        </pc:cxnChg>
        <pc:cxnChg chg="del">
          <ac:chgData name="高橋 智則" userId="14439484-ad95-46cf-bbcc-1b897d491504" providerId="ADAL" clId="{5DF60B70-024A-4330-BCED-615FD36D1E25}" dt="2023-12-25T05:14:58.491" v="24" actId="478"/>
          <ac:cxnSpMkLst>
            <pc:docMk/>
            <pc:sldMk cId="2737646728" sldId="698"/>
            <ac:cxnSpMk id="23" creationId="{64605401-0DF3-4B35-883C-264035FF8E32}"/>
          </ac:cxnSpMkLst>
        </pc:cxnChg>
        <pc:cxnChg chg="mod ord">
          <ac:chgData name="高橋 智則" userId="14439484-ad95-46cf-bbcc-1b897d491504" providerId="ADAL" clId="{5DF60B70-024A-4330-BCED-615FD36D1E25}" dt="2023-12-25T05:21:45.704" v="280" actId="1076"/>
          <ac:cxnSpMkLst>
            <pc:docMk/>
            <pc:sldMk cId="2737646728" sldId="698"/>
            <ac:cxnSpMk id="26" creationId="{0E829326-CEB0-4A68-B3E0-7EF453A8F136}"/>
          </ac:cxnSpMkLst>
        </pc:cxnChg>
      </pc:sldChg>
      <pc:sldChg chg="add del">
        <pc:chgData name="高橋 智則" userId="14439484-ad95-46cf-bbcc-1b897d491504" providerId="ADAL" clId="{5DF60B70-024A-4330-BCED-615FD36D1E25}" dt="2023-12-25T05:24:24.244" v="286" actId="47"/>
        <pc:sldMkLst>
          <pc:docMk/>
          <pc:sldMk cId="3380943599" sldId="699"/>
        </pc:sldMkLst>
      </pc:sldChg>
      <pc:sldMasterChg chg="addSp modSp mod">
        <pc:chgData name="高橋 智則" userId="14439484-ad95-46cf-bbcc-1b897d491504" providerId="ADAL" clId="{5DF60B70-024A-4330-BCED-615FD36D1E25}" dt="2023-12-25T05:15:07.982" v="77"/>
        <pc:sldMasterMkLst>
          <pc:docMk/>
          <pc:sldMasterMk cId="0" sldId="2147483718"/>
        </pc:sldMasterMkLst>
        <pc:graphicFrameChg chg="add mod ord modVis replST">
          <ac:chgData name="高橋 智則" userId="14439484-ad95-46cf-bbcc-1b897d491504" providerId="ADAL" clId="{5DF60B70-024A-4330-BCED-615FD36D1E25}" dt="2023-12-25T05:15:07.982" v="77"/>
          <ac:graphicFrameMkLst>
            <pc:docMk/>
            <pc:sldMasterMk cId="0" sldId="2147483718"/>
            <ac:graphicFrameMk id="5" creationId="{5D2EF62F-4645-3B8F-5582-ABAAA5CB5D86}"/>
          </ac:graphicFrameMkLst>
        </pc:graphicFrameChg>
      </pc:sldMasterChg>
    </pc:docChg>
  </pc:docChgLst>
  <pc:docChgLst>
    <pc:chgData name="藤咲 由梨香" userId="S::01041074@r.recruit.co.jp::102795a7-aa5f-42b3-8a18-9f8ab48f2417" providerId="AD" clId="Web-{085DC2CB-6BD9-DB30-3FAF-4095D863CCB0}"/>
    <pc:docChg chg="modSld">
      <pc:chgData name="藤咲 由梨香" userId="S::01041074@r.recruit.co.jp::102795a7-aa5f-42b3-8a18-9f8ab48f2417" providerId="AD" clId="Web-{085DC2CB-6BD9-DB30-3FAF-4095D863CCB0}" dt="2024-01-31T01:44:25.655" v="62"/>
      <pc:docMkLst>
        <pc:docMk/>
      </pc:docMkLst>
      <pc:sldChg chg="modSp">
        <pc:chgData name="藤咲 由梨香" userId="S::01041074@r.recruit.co.jp::102795a7-aa5f-42b3-8a18-9f8ab48f2417" providerId="AD" clId="Web-{085DC2CB-6BD9-DB30-3FAF-4095D863CCB0}" dt="2024-01-31T01:44:25.655" v="62"/>
        <pc:sldMkLst>
          <pc:docMk/>
          <pc:sldMk cId="2215930918" sldId="699"/>
        </pc:sldMkLst>
        <pc:graphicFrameChg chg="mod modGraphic">
          <ac:chgData name="藤咲 由梨香" userId="S::01041074@r.recruit.co.jp::102795a7-aa5f-42b3-8a18-9f8ab48f2417" providerId="AD" clId="Web-{085DC2CB-6BD9-DB30-3FAF-4095D863CCB0}" dt="2024-01-31T01:44:25.655" v="62"/>
          <ac:graphicFrameMkLst>
            <pc:docMk/>
            <pc:sldMk cId="2215930918" sldId="699"/>
            <ac:graphicFrameMk id="3" creationId="{89A78E6D-C579-4559-A4BF-AE0A430A1185}"/>
          </ac:graphicFrameMkLst>
        </pc:graphicFrameChg>
        <pc:graphicFrameChg chg="mod">
          <ac:chgData name="藤咲 由梨香" userId="S::01041074@r.recruit.co.jp::102795a7-aa5f-42b3-8a18-9f8ab48f2417" providerId="AD" clId="Web-{085DC2CB-6BD9-DB30-3FAF-4095D863CCB0}" dt="2024-01-31T01:43:11.075" v="11" actId="1076"/>
          <ac:graphicFrameMkLst>
            <pc:docMk/>
            <pc:sldMk cId="2215930918" sldId="699"/>
            <ac:graphicFrameMk id="4" creationId="{CF80A62E-61BF-4A60-BFDA-2B33DC5B244C}"/>
          </ac:graphicFrameMkLst>
        </pc:graphicFrameChg>
      </pc:sldChg>
    </pc:docChg>
  </pc:docChgLst>
  <pc:docChgLst>
    <pc:chgData name="藤咲 由梨香" userId="102795a7-aa5f-42b3-8a18-9f8ab48f2417" providerId="ADAL" clId="{427B6DC2-72F2-41BC-A21B-BBA5F6C579F4}"/>
    <pc:docChg chg="delSld modSld">
      <pc:chgData name="藤咲 由梨香" userId="102795a7-aa5f-42b3-8a18-9f8ab48f2417" providerId="ADAL" clId="{427B6DC2-72F2-41BC-A21B-BBA5F6C579F4}" dt="2023-11-16T11:23:24.154" v="2"/>
      <pc:docMkLst>
        <pc:docMk/>
      </pc:docMkLst>
      <pc:sldChg chg="addSp modSp del">
        <pc:chgData name="藤咲 由梨香" userId="102795a7-aa5f-42b3-8a18-9f8ab48f2417" providerId="ADAL" clId="{427B6DC2-72F2-41BC-A21B-BBA5F6C579F4}" dt="2023-11-16T11:23:24.154" v="2"/>
        <pc:sldMkLst>
          <pc:docMk/>
          <pc:sldMk cId="2514144305" sldId="694"/>
        </pc:sldMkLst>
        <pc:spChg chg="add mod">
          <ac:chgData name="藤咲 由梨香" userId="102795a7-aa5f-42b3-8a18-9f8ab48f2417" providerId="ADAL" clId="{427B6DC2-72F2-41BC-A21B-BBA5F6C579F4}" dt="2023-11-16T11:23:24.154" v="2"/>
          <ac:spMkLst>
            <pc:docMk/>
            <pc:sldMk cId="2514144305" sldId="694"/>
            <ac:spMk id="5" creationId="{C0D3B1C6-4EFC-9547-0A67-36868A805F3E}"/>
          </ac:spMkLst>
        </pc:spChg>
      </pc:sldChg>
      <pc:sldChg chg="addSp modSp del">
        <pc:chgData name="藤咲 由梨香" userId="102795a7-aa5f-42b3-8a18-9f8ab48f2417" providerId="ADAL" clId="{427B6DC2-72F2-41BC-A21B-BBA5F6C579F4}" dt="2023-11-16T11:23:22.092" v="1"/>
        <pc:sldMkLst>
          <pc:docMk/>
          <pc:sldMk cId="1408207876" sldId="696"/>
        </pc:sldMkLst>
        <pc:spChg chg="add mod">
          <ac:chgData name="藤咲 由梨香" userId="102795a7-aa5f-42b3-8a18-9f8ab48f2417" providerId="ADAL" clId="{427B6DC2-72F2-41BC-A21B-BBA5F6C579F4}" dt="2023-11-16T11:23:22.092" v="1"/>
          <ac:spMkLst>
            <pc:docMk/>
            <pc:sldMk cId="1408207876" sldId="696"/>
            <ac:spMk id="6" creationId="{A3301C6B-A219-E101-7BD2-18FD1B8B319D}"/>
          </ac:spMkLst>
        </pc:spChg>
      </pc:sldChg>
    </pc:docChg>
  </pc:docChgLst>
  <pc:docChgLst>
    <pc:chgData name="末吉 威吹" userId="583ae44d-5db9-4c6c-a82a-2f783ef66207" providerId="ADAL" clId="{8536919A-8065-4845-B48B-6516F5C074DE}"/>
    <pc:docChg chg="modSld">
      <pc:chgData name="末吉 威吹" userId="583ae44d-5db9-4c6c-a82a-2f783ef66207" providerId="ADAL" clId="{8536919A-8065-4845-B48B-6516F5C074DE}" dt="2024-02-14T10:58:56.703" v="100" actId="20577"/>
      <pc:docMkLst>
        <pc:docMk/>
      </pc:docMkLst>
      <pc:sldChg chg="modSp mod">
        <pc:chgData name="末吉 威吹" userId="583ae44d-5db9-4c6c-a82a-2f783ef66207" providerId="ADAL" clId="{8536919A-8065-4845-B48B-6516F5C074DE}" dt="2024-02-14T10:58:56.703" v="100" actId="20577"/>
        <pc:sldMkLst>
          <pc:docMk/>
          <pc:sldMk cId="2418542141" sldId="425"/>
        </pc:sldMkLst>
        <pc:spChg chg="mod">
          <ac:chgData name="末吉 威吹" userId="583ae44d-5db9-4c6c-a82a-2f783ef66207" providerId="ADAL" clId="{8536919A-8065-4845-B48B-6516F5C074DE}" dt="2024-02-14T10:58:56.703" v="100" actId="20577"/>
          <ac:spMkLst>
            <pc:docMk/>
            <pc:sldMk cId="2418542141" sldId="425"/>
            <ac:spMk id="5" creationId="{1C929A29-543E-4B7B-8012-90F4C419D023}"/>
          </ac:spMkLst>
        </pc:spChg>
      </pc:sldChg>
    </pc:docChg>
  </pc:docChgLst>
  <pc:docChgLst>
    <pc:chgData name="高橋 智則" userId="14439484-ad95-46cf-bbcc-1b897d491504" providerId="ADAL" clId="{14EF30DB-0AD3-480D-A519-CA94307F9F5C}"/>
    <pc:docChg chg="modSld">
      <pc:chgData name="高橋 智則" userId="14439484-ad95-46cf-bbcc-1b897d491504" providerId="ADAL" clId="{14EF30DB-0AD3-480D-A519-CA94307F9F5C}" dt="2023-10-06T00:55:27.976" v="23" actId="20577"/>
      <pc:docMkLst>
        <pc:docMk/>
      </pc:docMkLst>
      <pc:sldChg chg="modSp mod">
        <pc:chgData name="高橋 智則" userId="14439484-ad95-46cf-bbcc-1b897d491504" providerId="ADAL" clId="{14EF30DB-0AD3-480D-A519-CA94307F9F5C}" dt="2023-10-06T00:55:27.976" v="23" actId="20577"/>
        <pc:sldMkLst>
          <pc:docMk/>
          <pc:sldMk cId="2453700032" sldId="688"/>
        </pc:sldMkLst>
        <pc:graphicFrameChg chg="mod modGraphic">
          <ac:chgData name="高橋 智則" userId="14439484-ad95-46cf-bbcc-1b897d491504" providerId="ADAL" clId="{14EF30DB-0AD3-480D-A519-CA94307F9F5C}" dt="2023-10-06T00:55:27.976" v="23" actId="20577"/>
          <ac:graphicFrameMkLst>
            <pc:docMk/>
            <pc:sldMk cId="2453700032" sldId="688"/>
            <ac:graphicFrameMk id="3" creationId="{89A78E6D-C579-4559-A4BF-AE0A430A1185}"/>
          </ac:graphicFrameMkLst>
        </pc:graphicFrameChg>
      </pc:sldChg>
    </pc:docChg>
  </pc:docChgLst>
  <pc:docChgLst>
    <pc:chgData name="依田 紗矢香" userId="S::sayaka_yoda@r.recruit.co.jp::b98e2d37-53cd-4bfd-bb2b-c364ed3f9240" providerId="AD" clId="Web-{9B356CC1-2EFB-97A4-3ADA-3955DB2846EB}"/>
    <pc:docChg chg="modSld">
      <pc:chgData name="依田 紗矢香" userId="S::sayaka_yoda@r.recruit.co.jp::b98e2d37-53cd-4bfd-bb2b-c364ed3f9240" providerId="AD" clId="Web-{9B356CC1-2EFB-97A4-3ADA-3955DB2846EB}" dt="2024-03-18T07:31:07.748" v="9" actId="20577"/>
      <pc:docMkLst>
        <pc:docMk/>
      </pc:docMkLst>
      <pc:sldChg chg="modSp">
        <pc:chgData name="依田 紗矢香" userId="S::sayaka_yoda@r.recruit.co.jp::b98e2d37-53cd-4bfd-bb2b-c364ed3f9240" providerId="AD" clId="Web-{9B356CC1-2EFB-97A4-3ADA-3955DB2846EB}" dt="2024-03-18T07:30:32.309" v="2" actId="20577"/>
        <pc:sldMkLst>
          <pc:docMk/>
          <pc:sldMk cId="942853360" sldId="282"/>
        </pc:sldMkLst>
        <pc:spChg chg="mod">
          <ac:chgData name="依田 紗矢香" userId="S::sayaka_yoda@r.recruit.co.jp::b98e2d37-53cd-4bfd-bb2b-c364ed3f9240" providerId="AD" clId="Web-{9B356CC1-2EFB-97A4-3ADA-3955DB2846EB}" dt="2024-03-18T07:30:32.309" v="2" actId="20577"/>
          <ac:spMkLst>
            <pc:docMk/>
            <pc:sldMk cId="942853360" sldId="282"/>
            <ac:spMk id="78" creationId="{00000000-0000-0000-0000-000000000000}"/>
          </ac:spMkLst>
        </pc:spChg>
      </pc:sldChg>
      <pc:sldChg chg="modSp">
        <pc:chgData name="依田 紗矢香" userId="S::sayaka_yoda@r.recruit.co.jp::b98e2d37-53cd-4bfd-bb2b-c364ed3f9240" providerId="AD" clId="Web-{9B356CC1-2EFB-97A4-3ADA-3955DB2846EB}" dt="2024-03-18T07:31:07.748" v="9" actId="20577"/>
        <pc:sldMkLst>
          <pc:docMk/>
          <pc:sldMk cId="771068655" sldId="340"/>
        </pc:sldMkLst>
        <pc:spChg chg="mod">
          <ac:chgData name="依田 紗矢香" userId="S::sayaka_yoda@r.recruit.co.jp::b98e2d37-53cd-4bfd-bb2b-c364ed3f9240" providerId="AD" clId="Web-{9B356CC1-2EFB-97A4-3ADA-3955DB2846EB}" dt="2024-03-18T07:31:07.748" v="9" actId="20577"/>
          <ac:spMkLst>
            <pc:docMk/>
            <pc:sldMk cId="771068655" sldId="340"/>
            <ac:spMk id="3" creationId="{00000000-0000-0000-0000-000000000000}"/>
          </ac:spMkLst>
        </pc:spChg>
      </pc:sldChg>
      <pc:sldChg chg="modSp">
        <pc:chgData name="依田 紗矢香" userId="S::sayaka_yoda@r.recruit.co.jp::b98e2d37-53cd-4bfd-bb2b-c364ed3f9240" providerId="AD" clId="Web-{9B356CC1-2EFB-97A4-3ADA-3955DB2846EB}" dt="2024-03-18T07:30:59.263" v="6" actId="20577"/>
        <pc:sldMkLst>
          <pc:docMk/>
          <pc:sldMk cId="1286336779" sldId="343"/>
        </pc:sldMkLst>
        <pc:spChg chg="mod">
          <ac:chgData name="依田 紗矢香" userId="S::sayaka_yoda@r.recruit.co.jp::b98e2d37-53cd-4bfd-bb2b-c364ed3f9240" providerId="AD" clId="Web-{9B356CC1-2EFB-97A4-3ADA-3955DB2846EB}" dt="2024-03-18T07:30:59.263" v="6" actId="20577"/>
          <ac:spMkLst>
            <pc:docMk/>
            <pc:sldMk cId="1286336779" sldId="343"/>
            <ac:spMk id="3" creationId="{00000000-0000-0000-0000-000000000000}"/>
          </ac:spMkLst>
        </pc:spChg>
      </pc:sldChg>
      <pc:sldChg chg="modSp">
        <pc:chgData name="依田 紗矢香" userId="S::sayaka_yoda@r.recruit.co.jp::b98e2d37-53cd-4bfd-bb2b-c364ed3f9240" providerId="AD" clId="Web-{9B356CC1-2EFB-97A4-3ADA-3955DB2846EB}" dt="2024-03-18T07:30:36.278" v="3" actId="20577"/>
        <pc:sldMkLst>
          <pc:docMk/>
          <pc:sldMk cId="2582365429" sldId="686"/>
        </pc:sldMkLst>
        <pc:spChg chg="mod">
          <ac:chgData name="依田 紗矢香" userId="S::sayaka_yoda@r.recruit.co.jp::b98e2d37-53cd-4bfd-bb2b-c364ed3f9240" providerId="AD" clId="Web-{9B356CC1-2EFB-97A4-3ADA-3955DB2846EB}" dt="2024-03-18T07:30:36.278" v="3" actId="20577"/>
          <ac:spMkLst>
            <pc:docMk/>
            <pc:sldMk cId="2582365429" sldId="686"/>
            <ac:spMk id="78" creationId="{00000000-0000-0000-0000-000000000000}"/>
          </ac:spMkLst>
        </pc:spChg>
      </pc:sldChg>
    </pc:docChg>
  </pc:docChgLst>
  <pc:docChgLst>
    <pc:chgData name="高橋 智則" userId="14439484-ad95-46cf-bbcc-1b897d491504" providerId="ADAL" clId="{50C861DB-415D-4369-924B-F15D1628DD91}"/>
    <pc:docChg chg="undo custSel addSld modSld sldOrd">
      <pc:chgData name="高橋 智則" userId="14439484-ad95-46cf-bbcc-1b897d491504" providerId="ADAL" clId="{50C861DB-415D-4369-924B-F15D1628DD91}" dt="2023-10-30T08:23:25.079" v="1314"/>
      <pc:docMkLst>
        <pc:docMk/>
      </pc:docMkLst>
      <pc:sldChg chg="addSp delSp modSp mod">
        <pc:chgData name="高橋 智則" userId="14439484-ad95-46cf-bbcc-1b897d491504" providerId="ADAL" clId="{50C861DB-415D-4369-924B-F15D1628DD91}" dt="2023-10-26T07:26:08.634" v="43" actId="1036"/>
        <pc:sldMkLst>
          <pc:docMk/>
          <pc:sldMk cId="2266338580" sldId="259"/>
        </pc:sldMkLst>
        <pc:spChg chg="mod">
          <ac:chgData name="高橋 智則" userId="14439484-ad95-46cf-bbcc-1b897d491504" providerId="ADAL" clId="{50C861DB-415D-4369-924B-F15D1628DD91}" dt="2023-10-26T07:25:57.613" v="25" actId="1036"/>
          <ac:spMkLst>
            <pc:docMk/>
            <pc:sldMk cId="2266338580" sldId="259"/>
            <ac:spMk id="7" creationId="{98162539-1A71-4BF2-9C31-E3DB2A6A54F5}"/>
          </ac:spMkLst>
        </pc:spChg>
        <pc:spChg chg="mod ord">
          <ac:chgData name="高橋 智則" userId="14439484-ad95-46cf-bbcc-1b897d491504" providerId="ADAL" clId="{50C861DB-415D-4369-924B-F15D1628DD91}" dt="2023-10-26T07:26:00.678" v="26" actId="14100"/>
          <ac:spMkLst>
            <pc:docMk/>
            <pc:sldMk cId="2266338580" sldId="259"/>
            <ac:spMk id="10" creationId="{0CD1FF91-8A3B-46F0-A90E-046230507441}"/>
          </ac:spMkLst>
        </pc:spChg>
        <pc:spChg chg="mod">
          <ac:chgData name="高橋 智則" userId="14439484-ad95-46cf-bbcc-1b897d491504" providerId="ADAL" clId="{50C861DB-415D-4369-924B-F15D1628DD91}" dt="2023-10-26T07:25:34.857" v="5" actId="1076"/>
          <ac:spMkLst>
            <pc:docMk/>
            <pc:sldMk cId="2266338580" sldId="259"/>
            <ac:spMk id="11" creationId="{6CFF3B6C-B7DD-43C5-A454-B3A611330206}"/>
          </ac:spMkLst>
        </pc:spChg>
        <pc:picChg chg="del">
          <ac:chgData name="高橋 智則" userId="14439484-ad95-46cf-bbcc-1b897d491504" providerId="ADAL" clId="{50C861DB-415D-4369-924B-F15D1628DD91}" dt="2023-10-26T07:25:19.810" v="0" actId="478"/>
          <ac:picMkLst>
            <pc:docMk/>
            <pc:sldMk cId="2266338580" sldId="259"/>
            <ac:picMk id="3" creationId="{BC7C42EE-B3F6-10D1-CA27-C4C7D5415E87}"/>
          </ac:picMkLst>
        </pc:picChg>
        <pc:picChg chg="add mod ord">
          <ac:chgData name="高橋 智則" userId="14439484-ad95-46cf-bbcc-1b897d491504" providerId="ADAL" clId="{50C861DB-415D-4369-924B-F15D1628DD91}" dt="2023-10-26T07:26:08.634" v="43" actId="1036"/>
          <ac:picMkLst>
            <pc:docMk/>
            <pc:sldMk cId="2266338580" sldId="259"/>
            <ac:picMk id="5" creationId="{73B39720-77BC-41B0-CD05-50BA567F52B2}"/>
          </ac:picMkLst>
        </pc:picChg>
      </pc:sldChg>
      <pc:sldChg chg="addSp delSp modSp mod">
        <pc:chgData name="高橋 智則" userId="14439484-ad95-46cf-bbcc-1b897d491504" providerId="ADAL" clId="{50C861DB-415D-4369-924B-F15D1628DD91}" dt="2023-10-26T11:02:12.208" v="1005"/>
        <pc:sldMkLst>
          <pc:docMk/>
          <pc:sldMk cId="1987367992" sldId="339"/>
        </pc:sldMkLst>
        <pc:spChg chg="add del mod">
          <ac:chgData name="高橋 智則" userId="14439484-ad95-46cf-bbcc-1b897d491504" providerId="ADAL" clId="{50C861DB-415D-4369-924B-F15D1628DD91}" dt="2023-10-26T11:02:12.208" v="1005"/>
          <ac:spMkLst>
            <pc:docMk/>
            <pc:sldMk cId="1987367992" sldId="339"/>
            <ac:spMk id="3" creationId="{BC8B0F68-0BD3-196A-08ED-43E256A07EAD}"/>
          </ac:spMkLst>
        </pc:spChg>
        <pc:spChg chg="mod">
          <ac:chgData name="高橋 智則" userId="14439484-ad95-46cf-bbcc-1b897d491504" providerId="ADAL" clId="{50C861DB-415D-4369-924B-F15D1628DD91}" dt="2023-10-26T11:02:08.904" v="1000" actId="1037"/>
          <ac:spMkLst>
            <pc:docMk/>
            <pc:sldMk cId="1987367992" sldId="339"/>
            <ac:spMk id="46" creationId="{00000000-0000-0000-0000-000000000000}"/>
          </ac:spMkLst>
        </pc:spChg>
        <pc:grpChg chg="mod">
          <ac:chgData name="高橋 智則" userId="14439484-ad95-46cf-bbcc-1b897d491504" providerId="ADAL" clId="{50C861DB-415D-4369-924B-F15D1628DD91}" dt="2023-10-26T11:02:09.365" v="1001" actId="1037"/>
          <ac:grpSpMkLst>
            <pc:docMk/>
            <pc:sldMk cId="1987367992" sldId="339"/>
            <ac:grpSpMk id="7" creationId="{00000000-0000-0000-0000-000000000000}"/>
          </ac:grpSpMkLst>
        </pc:grpChg>
      </pc:sldChg>
      <pc:sldChg chg="modSp mod">
        <pc:chgData name="高橋 智則" userId="14439484-ad95-46cf-bbcc-1b897d491504" providerId="ADAL" clId="{50C861DB-415D-4369-924B-F15D1628DD91}" dt="2023-10-26T11:10:55.991" v="1047" actId="20577"/>
        <pc:sldMkLst>
          <pc:docMk/>
          <pc:sldMk cId="2453700032" sldId="688"/>
        </pc:sldMkLst>
        <pc:graphicFrameChg chg="mod modGraphic">
          <ac:chgData name="高橋 智則" userId="14439484-ad95-46cf-bbcc-1b897d491504" providerId="ADAL" clId="{50C861DB-415D-4369-924B-F15D1628DD91}" dt="2023-10-26T11:10:55.991" v="1047" actId="20577"/>
          <ac:graphicFrameMkLst>
            <pc:docMk/>
            <pc:sldMk cId="2453700032" sldId="688"/>
            <ac:graphicFrameMk id="3" creationId="{89A78E6D-C579-4559-A4BF-AE0A430A1185}"/>
          </ac:graphicFrameMkLst>
        </pc:graphicFrameChg>
        <pc:graphicFrameChg chg="modGraphic">
          <ac:chgData name="高橋 智則" userId="14439484-ad95-46cf-bbcc-1b897d491504" providerId="ADAL" clId="{50C861DB-415D-4369-924B-F15D1628DD91}" dt="2023-10-26T11:10:26.749" v="1025" actId="20577"/>
          <ac:graphicFrameMkLst>
            <pc:docMk/>
            <pc:sldMk cId="2453700032" sldId="688"/>
            <ac:graphicFrameMk id="4" creationId="{CF80A62E-61BF-4A60-BFDA-2B33DC5B244C}"/>
          </ac:graphicFrameMkLst>
        </pc:graphicFrameChg>
      </pc:sldChg>
      <pc:sldChg chg="addSp delSp modSp add mod ord">
        <pc:chgData name="高橋 智則" userId="14439484-ad95-46cf-bbcc-1b897d491504" providerId="ADAL" clId="{50C861DB-415D-4369-924B-F15D1628DD91}" dt="2023-10-30T08:23:25.079" v="1314"/>
        <pc:sldMkLst>
          <pc:docMk/>
          <pc:sldMk cId="3992748073" sldId="693"/>
        </pc:sldMkLst>
        <pc:spChg chg="mod">
          <ac:chgData name="高橋 智則" userId="14439484-ad95-46cf-bbcc-1b897d491504" providerId="ADAL" clId="{50C861DB-415D-4369-924B-F15D1628DD91}" dt="2023-10-26T07:46:15.506" v="230"/>
          <ac:spMkLst>
            <pc:docMk/>
            <pc:sldMk cId="3992748073" sldId="693"/>
            <ac:spMk id="2" creationId="{1B4C3695-85DF-4223-965A-DE9A19476415}"/>
          </ac:spMkLst>
        </pc:spChg>
        <pc:spChg chg="add del mod">
          <ac:chgData name="高橋 智則" userId="14439484-ad95-46cf-bbcc-1b897d491504" providerId="ADAL" clId="{50C861DB-415D-4369-924B-F15D1628DD91}" dt="2023-10-26T07:45:23.546" v="105" actId="478"/>
          <ac:spMkLst>
            <pc:docMk/>
            <pc:sldMk cId="3992748073" sldId="693"/>
            <ac:spMk id="6" creationId="{FA55B8CC-F4F5-95B8-42B3-A8766864D97B}"/>
          </ac:spMkLst>
        </pc:spChg>
        <pc:spChg chg="del">
          <ac:chgData name="高橋 智則" userId="14439484-ad95-46cf-bbcc-1b897d491504" providerId="ADAL" clId="{50C861DB-415D-4369-924B-F15D1628DD91}" dt="2023-10-26T07:42:20.145" v="45" actId="478"/>
          <ac:spMkLst>
            <pc:docMk/>
            <pc:sldMk cId="3992748073" sldId="693"/>
            <ac:spMk id="7" creationId="{98162539-1A71-4BF2-9C31-E3DB2A6A54F5}"/>
          </ac:spMkLst>
        </pc:spChg>
        <pc:spChg chg="add mod">
          <ac:chgData name="高橋 智則" userId="14439484-ad95-46cf-bbcc-1b897d491504" providerId="ADAL" clId="{50C861DB-415D-4369-924B-F15D1628DD91}" dt="2023-10-30T07:19:43.570" v="1306" actId="404"/>
          <ac:spMkLst>
            <pc:docMk/>
            <pc:sldMk cId="3992748073" sldId="693"/>
            <ac:spMk id="8" creationId="{A19EB1BB-3A27-48CA-5431-773AC5A86B9C}"/>
          </ac:spMkLst>
        </pc:spChg>
        <pc:spChg chg="add del mod ord">
          <ac:chgData name="高橋 智則" userId="14439484-ad95-46cf-bbcc-1b897d491504" providerId="ADAL" clId="{50C861DB-415D-4369-924B-F15D1628DD91}" dt="2023-10-26T10:58:37.046" v="827" actId="478"/>
          <ac:spMkLst>
            <pc:docMk/>
            <pc:sldMk cId="3992748073" sldId="693"/>
            <ac:spMk id="9" creationId="{D7DD8ED7-5BCD-457E-CEC8-5952C3E4986E}"/>
          </ac:spMkLst>
        </pc:spChg>
        <pc:spChg chg="mod">
          <ac:chgData name="高橋 智則" userId="14439484-ad95-46cf-bbcc-1b897d491504" providerId="ADAL" clId="{50C861DB-415D-4369-924B-F15D1628DD91}" dt="2023-10-30T07:15:28.986" v="1129" actId="1076"/>
          <ac:spMkLst>
            <pc:docMk/>
            <pc:sldMk cId="3992748073" sldId="693"/>
            <ac:spMk id="10" creationId="{0CD1FF91-8A3B-46F0-A90E-046230507441}"/>
          </ac:spMkLst>
        </pc:spChg>
        <pc:spChg chg="del">
          <ac:chgData name="高橋 智則" userId="14439484-ad95-46cf-bbcc-1b897d491504" providerId="ADAL" clId="{50C861DB-415D-4369-924B-F15D1628DD91}" dt="2023-10-26T07:45:05.967" v="102" actId="478"/>
          <ac:spMkLst>
            <pc:docMk/>
            <pc:sldMk cId="3992748073" sldId="693"/>
            <ac:spMk id="11" creationId="{6CFF3B6C-B7DD-43C5-A454-B3A611330206}"/>
          </ac:spMkLst>
        </pc:spChg>
        <pc:spChg chg="add del mod ord">
          <ac:chgData name="高橋 智則" userId="14439484-ad95-46cf-bbcc-1b897d491504" providerId="ADAL" clId="{50C861DB-415D-4369-924B-F15D1628DD91}" dt="2023-10-26T10:58:38.912" v="828" actId="478"/>
          <ac:spMkLst>
            <pc:docMk/>
            <pc:sldMk cId="3992748073" sldId="693"/>
            <ac:spMk id="12" creationId="{751C35E4-28E9-C7B0-B40F-DEFA3B72A995}"/>
          </ac:spMkLst>
        </pc:spChg>
        <pc:spChg chg="add del mod">
          <ac:chgData name="高橋 智則" userId="14439484-ad95-46cf-bbcc-1b897d491504" providerId="ADAL" clId="{50C861DB-415D-4369-924B-F15D1628DD91}" dt="2023-10-26T10:58:36.359" v="826" actId="478"/>
          <ac:spMkLst>
            <pc:docMk/>
            <pc:sldMk cId="3992748073" sldId="693"/>
            <ac:spMk id="13" creationId="{E76284CD-3FAF-E3A4-E152-E05C61FA3097}"/>
          </ac:spMkLst>
        </pc:spChg>
        <pc:spChg chg="add del mod">
          <ac:chgData name="高橋 智則" userId="14439484-ad95-46cf-bbcc-1b897d491504" providerId="ADAL" clId="{50C861DB-415D-4369-924B-F15D1628DD91}" dt="2023-10-26T10:58:39.827" v="829" actId="478"/>
          <ac:spMkLst>
            <pc:docMk/>
            <pc:sldMk cId="3992748073" sldId="693"/>
            <ac:spMk id="14" creationId="{1581D6D1-97DB-BF59-20B6-ED90F5F94B56}"/>
          </ac:spMkLst>
        </pc:spChg>
        <pc:spChg chg="add del">
          <ac:chgData name="高橋 智則" userId="14439484-ad95-46cf-bbcc-1b897d491504" providerId="ADAL" clId="{50C861DB-415D-4369-924B-F15D1628DD91}" dt="2023-10-30T07:14:23.882" v="1119" actId="478"/>
          <ac:spMkLst>
            <pc:docMk/>
            <pc:sldMk cId="3992748073" sldId="693"/>
            <ac:spMk id="19" creationId="{C0D2BB6A-CB02-AB77-2C64-72950273FB56}"/>
          </ac:spMkLst>
        </pc:spChg>
        <pc:spChg chg="add del mod">
          <ac:chgData name="高橋 智則" userId="14439484-ad95-46cf-bbcc-1b897d491504" providerId="ADAL" clId="{50C861DB-415D-4369-924B-F15D1628DD91}" dt="2023-10-30T07:14:46.908" v="1123" actId="478"/>
          <ac:spMkLst>
            <pc:docMk/>
            <pc:sldMk cId="3992748073" sldId="693"/>
            <ac:spMk id="20" creationId="{A54FDBDE-B1DB-205B-C4E8-EC7D75C34771}"/>
          </ac:spMkLst>
        </pc:spChg>
        <pc:spChg chg="add mod">
          <ac:chgData name="高橋 智則" userId="14439484-ad95-46cf-bbcc-1b897d491504" providerId="ADAL" clId="{50C861DB-415D-4369-924B-F15D1628DD91}" dt="2023-10-30T07:17:59.765" v="1292" actId="555"/>
          <ac:spMkLst>
            <pc:docMk/>
            <pc:sldMk cId="3992748073" sldId="693"/>
            <ac:spMk id="21" creationId="{1CA705A4-1BCB-8CD2-298E-4C06093E2DB9}"/>
          </ac:spMkLst>
        </pc:spChg>
        <pc:spChg chg="add mod">
          <ac:chgData name="高橋 智則" userId="14439484-ad95-46cf-bbcc-1b897d491504" providerId="ADAL" clId="{50C861DB-415D-4369-924B-F15D1628DD91}" dt="2023-10-30T07:20:07.201" v="1312" actId="14100"/>
          <ac:spMkLst>
            <pc:docMk/>
            <pc:sldMk cId="3992748073" sldId="693"/>
            <ac:spMk id="22" creationId="{58FE4B4C-D4D4-C30B-9964-1BD301E3E158}"/>
          </ac:spMkLst>
        </pc:spChg>
        <pc:spChg chg="add mod">
          <ac:chgData name="高橋 智則" userId="14439484-ad95-46cf-bbcc-1b897d491504" providerId="ADAL" clId="{50C861DB-415D-4369-924B-F15D1628DD91}" dt="2023-10-30T07:18:14.650" v="1295" actId="14100"/>
          <ac:spMkLst>
            <pc:docMk/>
            <pc:sldMk cId="3992748073" sldId="693"/>
            <ac:spMk id="23" creationId="{2254E7D0-DBC8-24E9-9798-CBEDD5950F43}"/>
          </ac:spMkLst>
        </pc:spChg>
        <pc:picChg chg="add del mod">
          <ac:chgData name="高橋 智則" userId="14439484-ad95-46cf-bbcc-1b897d491504" providerId="ADAL" clId="{50C861DB-415D-4369-924B-F15D1628DD91}" dt="2023-10-30T07:13:09.261" v="1101" actId="478"/>
          <ac:picMkLst>
            <pc:docMk/>
            <pc:sldMk cId="3992748073" sldId="693"/>
            <ac:picMk id="4" creationId="{E8AB53C1-FBA4-071E-3865-28EB9AB21912}"/>
          </ac:picMkLst>
        </pc:picChg>
        <pc:picChg chg="mod">
          <ac:chgData name="高橋 智則" userId="14439484-ad95-46cf-bbcc-1b897d491504" providerId="ADAL" clId="{50C861DB-415D-4369-924B-F15D1628DD91}" dt="2023-10-30T07:15:33.461" v="1131" actId="1076"/>
          <ac:picMkLst>
            <pc:docMk/>
            <pc:sldMk cId="3992748073" sldId="693"/>
            <ac:picMk id="5" creationId="{73B39720-77BC-41B0-CD05-50BA567F52B2}"/>
          </ac:picMkLst>
        </pc:picChg>
        <pc:picChg chg="add mod ord">
          <ac:chgData name="高橋 智則" userId="14439484-ad95-46cf-bbcc-1b897d491504" providerId="ADAL" clId="{50C861DB-415D-4369-924B-F15D1628DD91}" dt="2023-10-30T07:18:55.942" v="1301" actId="208"/>
          <ac:picMkLst>
            <pc:docMk/>
            <pc:sldMk cId="3992748073" sldId="693"/>
            <ac:picMk id="16" creationId="{C52C1E6E-1A1A-DF82-6E90-AD275F5DD8C2}"/>
          </ac:picMkLst>
        </pc:picChg>
        <pc:picChg chg="add mod modCrop">
          <ac:chgData name="高橋 智則" userId="14439484-ad95-46cf-bbcc-1b897d491504" providerId="ADAL" clId="{50C861DB-415D-4369-924B-F15D1628DD91}" dt="2023-10-30T07:15:31.294" v="1130" actId="1076"/>
          <ac:picMkLst>
            <pc:docMk/>
            <pc:sldMk cId="3992748073" sldId="693"/>
            <ac:picMk id="18" creationId="{886E11BA-4A32-724C-DEDF-E0EBB0F6A84E}"/>
          </ac:picMkLst>
        </pc:picChg>
      </pc:sldChg>
    </pc:docChg>
  </pc:docChgLst>
  <pc:docChgLst>
    <pc:chgData name="高橋 智則" userId="14439484-ad95-46cf-bbcc-1b897d491504" providerId="ADAL" clId="{F7199FFA-0EFD-4BF3-B77C-0038012FA219}"/>
    <pc:docChg chg="modSld">
      <pc:chgData name="高橋 智則" userId="14439484-ad95-46cf-bbcc-1b897d491504" providerId="ADAL" clId="{F7199FFA-0EFD-4BF3-B77C-0038012FA219}" dt="2023-08-08T09:32:56.936" v="12"/>
      <pc:docMkLst>
        <pc:docMk/>
      </pc:docMkLst>
      <pc:sldChg chg="modSp mod">
        <pc:chgData name="高橋 智則" userId="14439484-ad95-46cf-bbcc-1b897d491504" providerId="ADAL" clId="{F7199FFA-0EFD-4BF3-B77C-0038012FA219}" dt="2023-08-08T09:32:56.936" v="12"/>
        <pc:sldMkLst>
          <pc:docMk/>
          <pc:sldMk cId="2240725970" sldId="689"/>
        </pc:sldMkLst>
        <pc:graphicFrameChg chg="mod modGraphic">
          <ac:chgData name="高橋 智則" userId="14439484-ad95-46cf-bbcc-1b897d491504" providerId="ADAL" clId="{F7199FFA-0EFD-4BF3-B77C-0038012FA219}" dt="2023-08-08T09:32:56.936" v="12"/>
          <ac:graphicFrameMkLst>
            <pc:docMk/>
            <pc:sldMk cId="2240725970" sldId="689"/>
            <ac:graphicFrameMk id="4" creationId="{CF80A62E-61BF-4A60-BFDA-2B33DC5B244C}"/>
          </ac:graphicFrameMkLst>
        </pc:graphicFrameChg>
      </pc:sldChg>
    </pc:docChg>
  </pc:docChgLst>
  <pc:docChgLst>
    <pc:chgData name="毎熊 優介" userId="a0f4d540-297b-4433-b4b6-d78d96dbeb56" providerId="ADAL" clId="{42285ACC-9C10-4E8A-A4C0-3B2B1245B50D}"/>
    <pc:docChg chg="modSld">
      <pc:chgData name="毎熊 優介" userId="a0f4d540-297b-4433-b4b6-d78d96dbeb56" providerId="ADAL" clId="{42285ACC-9C10-4E8A-A4C0-3B2B1245B50D}" dt="2023-09-14T08:36:13.974" v="76" actId="20577"/>
      <pc:docMkLst>
        <pc:docMk/>
      </pc:docMkLst>
      <pc:sldChg chg="modSp mod">
        <pc:chgData name="毎熊 優介" userId="a0f4d540-297b-4433-b4b6-d78d96dbeb56" providerId="ADAL" clId="{42285ACC-9C10-4E8A-A4C0-3B2B1245B50D}" dt="2023-09-14T08:36:13.974" v="76" actId="20577"/>
        <pc:sldMkLst>
          <pc:docMk/>
          <pc:sldMk cId="1007590801" sldId="466"/>
        </pc:sldMkLst>
        <pc:spChg chg="mod">
          <ac:chgData name="毎熊 優介" userId="a0f4d540-297b-4433-b4b6-d78d96dbeb56" providerId="ADAL" clId="{42285ACC-9C10-4E8A-A4C0-3B2B1245B50D}" dt="2023-09-14T08:36:13.974" v="76" actId="20577"/>
          <ac:spMkLst>
            <pc:docMk/>
            <pc:sldMk cId="1007590801" sldId="466"/>
            <ac:spMk id="16" creationId="{00000000-0000-0000-0000-000000000000}"/>
          </ac:spMkLst>
        </pc:spChg>
      </pc:sldChg>
      <pc:sldChg chg="modSp mod">
        <pc:chgData name="毎熊 優介" userId="a0f4d540-297b-4433-b4b6-d78d96dbeb56" providerId="ADAL" clId="{42285ACC-9C10-4E8A-A4C0-3B2B1245B50D}" dt="2023-09-14T08:35:56.232" v="54" actId="20577"/>
        <pc:sldMkLst>
          <pc:docMk/>
          <pc:sldMk cId="2453700032" sldId="688"/>
        </pc:sldMkLst>
        <pc:graphicFrameChg chg="modGraphic">
          <ac:chgData name="毎熊 優介" userId="a0f4d540-297b-4433-b4b6-d78d96dbeb56" providerId="ADAL" clId="{42285ACC-9C10-4E8A-A4C0-3B2B1245B50D}" dt="2023-09-14T08:35:56.232" v="54" actId="20577"/>
          <ac:graphicFrameMkLst>
            <pc:docMk/>
            <pc:sldMk cId="2453700032" sldId="688"/>
            <ac:graphicFrameMk id="3" creationId="{89A78E6D-C579-4559-A4BF-AE0A430A1185}"/>
          </ac:graphicFrameMkLst>
        </pc:graphicFrameChg>
      </pc:sldChg>
    </pc:docChg>
  </pc:docChgLst>
  <pc:docChgLst>
    <pc:chgData name="橋本 経徹" userId="e085a3cf-2da2-4350-ab26-49ed1a7902dc" providerId="ADAL" clId="{A1959FCE-0128-4580-A7EB-5ABBEEDE065C}"/>
    <pc:docChg chg="undo custSel modSld">
      <pc:chgData name="橋本 経徹" userId="e085a3cf-2da2-4350-ab26-49ed1a7902dc" providerId="ADAL" clId="{A1959FCE-0128-4580-A7EB-5ABBEEDE065C}" dt="2023-09-14T08:36:57.107" v="9" actId="14100"/>
      <pc:docMkLst>
        <pc:docMk/>
      </pc:docMkLst>
      <pc:sldChg chg="modSp mod">
        <pc:chgData name="橋本 経徹" userId="e085a3cf-2da2-4350-ab26-49ed1a7902dc" providerId="ADAL" clId="{A1959FCE-0128-4580-A7EB-5ABBEEDE065C}" dt="2023-09-14T08:36:57.107" v="9" actId="14100"/>
        <pc:sldMkLst>
          <pc:docMk/>
          <pc:sldMk cId="1007590801" sldId="466"/>
        </pc:sldMkLst>
        <pc:grpChg chg="mod">
          <ac:chgData name="橋本 経徹" userId="e085a3cf-2da2-4350-ab26-49ed1a7902dc" providerId="ADAL" clId="{A1959FCE-0128-4580-A7EB-5ABBEEDE065C}" dt="2023-09-14T08:36:57.107" v="9" actId="14100"/>
          <ac:grpSpMkLst>
            <pc:docMk/>
            <pc:sldMk cId="1007590801" sldId="466"/>
            <ac:grpSpMk id="4" creationId="{08CD557D-33FD-4B6C-91CB-713F33DCE720}"/>
          </ac:grpSpMkLst>
        </pc:grpChg>
      </pc:sldChg>
    </pc:docChg>
  </pc:docChgLst>
  <pc:docChgLst>
    <pc:chgData name="末吉 威吹" userId="583ae44d-5db9-4c6c-a82a-2f783ef66207" providerId="ADAL" clId="{BA504BB2-9367-4D97-8DD1-523C0DB87AD3}"/>
    <pc:docChg chg="addSld delSld modSld">
      <pc:chgData name="末吉 威吹" userId="583ae44d-5db9-4c6c-a82a-2f783ef66207" providerId="ADAL" clId="{BA504BB2-9367-4D97-8DD1-523C0DB87AD3}" dt="2024-01-11T11:45:39.951" v="1" actId="47"/>
      <pc:docMkLst>
        <pc:docMk/>
      </pc:docMkLst>
      <pc:sldChg chg="del">
        <pc:chgData name="末吉 威吹" userId="583ae44d-5db9-4c6c-a82a-2f783ef66207" providerId="ADAL" clId="{BA504BB2-9367-4D97-8DD1-523C0DB87AD3}" dt="2024-01-11T11:45:39.951" v="1" actId="47"/>
        <pc:sldMkLst>
          <pc:docMk/>
          <pc:sldMk cId="2453700032" sldId="688"/>
        </pc:sldMkLst>
      </pc:sldChg>
      <pc:sldChg chg="add">
        <pc:chgData name="末吉 威吹" userId="583ae44d-5db9-4c6c-a82a-2f783ef66207" providerId="ADAL" clId="{BA504BB2-9367-4D97-8DD1-523C0DB87AD3}" dt="2024-01-11T11:45:36.696" v="0"/>
        <pc:sldMkLst>
          <pc:docMk/>
          <pc:sldMk cId="2215930918" sldId="699"/>
        </pc:sldMkLst>
      </pc:sldChg>
    </pc:docChg>
  </pc:docChgLst>
  <pc:docChgLst>
    <pc:chgData name="依田 紗矢香" userId="S::sayaka_yoda@r.recruit.co.jp::b98e2d37-53cd-4bfd-bb2b-c364ed3f9240" providerId="AD" clId="Web-{3B0A4416-709F-32AC-0C2E-CA00E00E27E8}"/>
    <pc:docChg chg="modSld">
      <pc:chgData name="依田 紗矢香" userId="S::sayaka_yoda@r.recruit.co.jp::b98e2d37-53cd-4bfd-bb2b-c364ed3f9240" providerId="AD" clId="Web-{3B0A4416-709F-32AC-0C2E-CA00E00E27E8}" dt="2024-01-25T02:29:54.983" v="2" actId="20577"/>
      <pc:docMkLst>
        <pc:docMk/>
      </pc:docMkLst>
      <pc:sldChg chg="modSp">
        <pc:chgData name="依田 紗矢香" userId="S::sayaka_yoda@r.recruit.co.jp::b98e2d37-53cd-4bfd-bb2b-c364ed3f9240" providerId="AD" clId="Web-{3B0A4416-709F-32AC-0C2E-CA00E00E27E8}" dt="2024-01-25T02:29:54.983" v="2" actId="20577"/>
        <pc:sldMkLst>
          <pc:docMk/>
          <pc:sldMk cId="942853360" sldId="282"/>
        </pc:sldMkLst>
        <pc:spChg chg="mod">
          <ac:chgData name="依田 紗矢香" userId="S::sayaka_yoda@r.recruit.co.jp::b98e2d37-53cd-4bfd-bb2b-c364ed3f9240" providerId="AD" clId="Web-{3B0A4416-709F-32AC-0C2E-CA00E00E27E8}" dt="2024-01-25T02:29:51.405" v="1" actId="20577"/>
          <ac:spMkLst>
            <pc:docMk/>
            <pc:sldMk cId="942853360" sldId="282"/>
            <ac:spMk id="36" creationId="{00000000-0000-0000-0000-000000000000}"/>
          </ac:spMkLst>
        </pc:spChg>
        <pc:spChg chg="mod">
          <ac:chgData name="依田 紗矢香" userId="S::sayaka_yoda@r.recruit.co.jp::b98e2d37-53cd-4bfd-bb2b-c364ed3f9240" providerId="AD" clId="Web-{3B0A4416-709F-32AC-0C2E-CA00E00E27E8}" dt="2024-01-25T02:29:54.983" v="2" actId="20577"/>
          <ac:spMkLst>
            <pc:docMk/>
            <pc:sldMk cId="942853360" sldId="282"/>
            <ac:spMk id="72" creationId="{00000000-0000-0000-0000-000000000000}"/>
          </ac:spMkLst>
        </pc:spChg>
      </pc:sldChg>
    </pc:docChg>
  </pc:docChgLst>
  <pc:docChgLst>
    <pc:chgData name="末吉 威吹" userId="583ae44d-5db9-4c6c-a82a-2f783ef66207" providerId="ADAL" clId="{496AF75C-B4D7-4B73-B988-22951D8F5971}"/>
    <pc:docChg chg="undo custSel modSld">
      <pc:chgData name="末吉 威吹" userId="583ae44d-5db9-4c6c-a82a-2f783ef66207" providerId="ADAL" clId="{496AF75C-B4D7-4B73-B988-22951D8F5971}" dt="2023-09-26T02:31:39.634" v="162" actId="20577"/>
      <pc:docMkLst>
        <pc:docMk/>
      </pc:docMkLst>
      <pc:sldChg chg="modSp mod">
        <pc:chgData name="末吉 威吹" userId="583ae44d-5db9-4c6c-a82a-2f783ef66207" providerId="ADAL" clId="{496AF75C-B4D7-4B73-B988-22951D8F5971}" dt="2023-09-26T02:31:39.634" v="162" actId="20577"/>
        <pc:sldMkLst>
          <pc:docMk/>
          <pc:sldMk cId="2453700032" sldId="688"/>
        </pc:sldMkLst>
        <pc:graphicFrameChg chg="mod modGraphic">
          <ac:chgData name="末吉 威吹" userId="583ae44d-5db9-4c6c-a82a-2f783ef66207" providerId="ADAL" clId="{496AF75C-B4D7-4B73-B988-22951D8F5971}" dt="2023-09-26T02:31:39.634" v="162" actId="20577"/>
          <ac:graphicFrameMkLst>
            <pc:docMk/>
            <pc:sldMk cId="2453700032" sldId="688"/>
            <ac:graphicFrameMk id="3" creationId="{89A78E6D-C579-4559-A4BF-AE0A430A1185}"/>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5C8EDB-4EDC-4246-B621-6117306930D6}"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kumimoji="1" lang="ja-JP" altLang="en-US"/>
        </a:p>
      </dgm:t>
    </dgm:pt>
    <dgm:pt modelId="{4D208BBD-2CC6-4421-BF04-CF073CEE6156}">
      <dgm:prSet phldrT="[テキスト]" custT="1"/>
      <dgm:spPr/>
      <dgm:t>
        <a:bodyPr/>
        <a:lstStyle/>
        <a:p>
          <a:r>
            <a:rPr kumimoji="1" lang="en-US" altLang="ja-JP" sz="3200" b="1" u="sng">
              <a:solidFill>
                <a:srgbClr val="37474F"/>
              </a:solidFill>
            </a:rPr>
            <a:t>D</a:t>
          </a:r>
          <a:r>
            <a:rPr kumimoji="1" lang="en-US" altLang="ja-JP" sz="3200">
              <a:solidFill>
                <a:srgbClr val="37474F"/>
              </a:solidFill>
            </a:rPr>
            <a:t>o</a:t>
          </a:r>
          <a:endParaRPr kumimoji="1" lang="ja-JP" altLang="en-US" sz="3200">
            <a:solidFill>
              <a:srgbClr val="37474F"/>
            </a:solidFill>
          </a:endParaRPr>
        </a:p>
      </dgm:t>
    </dgm:pt>
    <dgm:pt modelId="{AF0B5162-420A-4B40-9885-DFD901D789F1}" type="parTrans" cxnId="{40BC7441-5BDC-4F6E-918E-48AC20B0C08A}">
      <dgm:prSet/>
      <dgm:spPr/>
      <dgm:t>
        <a:bodyPr/>
        <a:lstStyle/>
        <a:p>
          <a:endParaRPr kumimoji="1" lang="ja-JP" altLang="en-US" sz="1600"/>
        </a:p>
      </dgm:t>
    </dgm:pt>
    <dgm:pt modelId="{A89DDC69-60D1-47D5-89E7-890A2DA8B89D}" type="sibTrans" cxnId="{40BC7441-5BDC-4F6E-918E-48AC20B0C08A}">
      <dgm:prSet/>
      <dgm:spPr>
        <a:solidFill>
          <a:schemeClr val="tx1">
            <a:lumMod val="50000"/>
            <a:lumOff val="50000"/>
          </a:schemeClr>
        </a:solidFill>
      </dgm:spPr>
      <dgm:t>
        <a:bodyPr/>
        <a:lstStyle/>
        <a:p>
          <a:endParaRPr kumimoji="1" lang="ja-JP" altLang="en-US" sz="1600"/>
        </a:p>
      </dgm:t>
    </dgm:pt>
    <dgm:pt modelId="{119E0B42-8D1E-4370-BE8E-FA9D806F58F3}">
      <dgm:prSet phldrT="[テキスト]" custT="1"/>
      <dgm:spPr/>
      <dgm:t>
        <a:bodyPr/>
        <a:lstStyle/>
        <a:p>
          <a:r>
            <a:rPr kumimoji="1" lang="en-US" altLang="ja-JP" sz="3200" b="1" u="sng">
              <a:solidFill>
                <a:srgbClr val="37474F"/>
              </a:solidFill>
            </a:rPr>
            <a:t>C</a:t>
          </a:r>
          <a:r>
            <a:rPr kumimoji="1" lang="en-US" altLang="ja-JP" sz="3200">
              <a:solidFill>
                <a:srgbClr val="37474F"/>
              </a:solidFill>
            </a:rPr>
            <a:t>heck</a:t>
          </a:r>
          <a:endParaRPr kumimoji="1" lang="ja-JP" altLang="en-US" sz="3200">
            <a:solidFill>
              <a:srgbClr val="37474F"/>
            </a:solidFill>
          </a:endParaRPr>
        </a:p>
      </dgm:t>
    </dgm:pt>
    <dgm:pt modelId="{96F2CC26-28B6-44C5-A323-496BC3B57803}" type="parTrans" cxnId="{6AB41AD1-6610-4697-AEAA-0CBBCEEDE098}">
      <dgm:prSet/>
      <dgm:spPr/>
      <dgm:t>
        <a:bodyPr/>
        <a:lstStyle/>
        <a:p>
          <a:endParaRPr kumimoji="1" lang="ja-JP" altLang="en-US" sz="1600"/>
        </a:p>
      </dgm:t>
    </dgm:pt>
    <dgm:pt modelId="{9C5A49B7-BBCF-412D-ABD8-E8196F4C665E}" type="sibTrans" cxnId="{6AB41AD1-6610-4697-AEAA-0CBBCEEDE098}">
      <dgm:prSet/>
      <dgm:spPr>
        <a:solidFill>
          <a:schemeClr val="tx1">
            <a:lumMod val="50000"/>
            <a:lumOff val="50000"/>
          </a:schemeClr>
        </a:solidFill>
      </dgm:spPr>
      <dgm:t>
        <a:bodyPr/>
        <a:lstStyle/>
        <a:p>
          <a:endParaRPr kumimoji="1" lang="ja-JP" altLang="en-US" sz="1600"/>
        </a:p>
      </dgm:t>
    </dgm:pt>
    <dgm:pt modelId="{273F3971-C8F8-450E-AC44-855DA2529DFD}">
      <dgm:prSet phldrT="[テキスト]" custT="1"/>
      <dgm:spPr/>
      <dgm:t>
        <a:bodyPr/>
        <a:lstStyle/>
        <a:p>
          <a:r>
            <a:rPr kumimoji="1" lang="en-US" altLang="ja-JP" sz="3200" b="1" u="sng">
              <a:solidFill>
                <a:schemeClr val="bg1"/>
              </a:solidFill>
            </a:rPr>
            <a:t>A</a:t>
          </a:r>
          <a:r>
            <a:rPr kumimoji="1" lang="en-US" altLang="ja-JP" sz="3200">
              <a:solidFill>
                <a:schemeClr val="bg1"/>
              </a:solidFill>
            </a:rPr>
            <a:t>ction</a:t>
          </a:r>
          <a:endParaRPr kumimoji="1" lang="ja-JP" altLang="en-US" sz="3200">
            <a:solidFill>
              <a:schemeClr val="bg1"/>
            </a:solidFill>
          </a:endParaRPr>
        </a:p>
      </dgm:t>
    </dgm:pt>
    <dgm:pt modelId="{ED070988-F0D3-4DB2-8A24-530DA2DC720D}" type="parTrans" cxnId="{CC4476F0-BC80-47A6-A085-99CA66A05514}">
      <dgm:prSet/>
      <dgm:spPr/>
      <dgm:t>
        <a:bodyPr/>
        <a:lstStyle/>
        <a:p>
          <a:endParaRPr kumimoji="1" lang="ja-JP" altLang="en-US" sz="1600"/>
        </a:p>
      </dgm:t>
    </dgm:pt>
    <dgm:pt modelId="{E1EC4201-5448-4B6F-A6FE-1DC1575B295E}" type="sibTrans" cxnId="{CC4476F0-BC80-47A6-A085-99CA66A05514}">
      <dgm:prSet/>
      <dgm:spPr>
        <a:solidFill>
          <a:schemeClr val="tx1">
            <a:lumMod val="50000"/>
            <a:lumOff val="50000"/>
          </a:schemeClr>
        </a:solidFill>
      </dgm:spPr>
      <dgm:t>
        <a:bodyPr/>
        <a:lstStyle/>
        <a:p>
          <a:endParaRPr kumimoji="1" lang="ja-JP" altLang="en-US" sz="1600"/>
        </a:p>
      </dgm:t>
    </dgm:pt>
    <dgm:pt modelId="{BA2ABA28-43E2-4A09-AC4A-1484D214BFE6}">
      <dgm:prSet phldrT="[テキスト]" custT="1"/>
      <dgm:spPr/>
      <dgm:t>
        <a:bodyPr/>
        <a:lstStyle/>
        <a:p>
          <a:r>
            <a:rPr kumimoji="1" lang="en-US" altLang="ja-JP" sz="3200" b="1" u="sng">
              <a:solidFill>
                <a:srgbClr val="37474F"/>
              </a:solidFill>
            </a:rPr>
            <a:t>P</a:t>
          </a:r>
          <a:r>
            <a:rPr kumimoji="1" lang="en-US" altLang="ja-JP" sz="3200">
              <a:solidFill>
                <a:srgbClr val="37474F"/>
              </a:solidFill>
            </a:rPr>
            <a:t>lan</a:t>
          </a:r>
          <a:endParaRPr kumimoji="1" lang="ja-JP" altLang="en-US" sz="3200">
            <a:solidFill>
              <a:srgbClr val="37474F"/>
            </a:solidFill>
          </a:endParaRPr>
        </a:p>
      </dgm:t>
    </dgm:pt>
    <dgm:pt modelId="{D5FAB4F1-19D0-4882-AAA1-009814726CF4}" type="parTrans" cxnId="{2F088D7C-A3BA-411E-8B87-A5235527EB0D}">
      <dgm:prSet/>
      <dgm:spPr/>
      <dgm:t>
        <a:bodyPr/>
        <a:lstStyle/>
        <a:p>
          <a:endParaRPr kumimoji="1" lang="ja-JP" altLang="en-US" sz="1600"/>
        </a:p>
      </dgm:t>
    </dgm:pt>
    <dgm:pt modelId="{737A5FCA-404B-4833-A128-51FB7E558E98}" type="sibTrans" cxnId="{2F088D7C-A3BA-411E-8B87-A5235527EB0D}">
      <dgm:prSet/>
      <dgm:spPr>
        <a:solidFill>
          <a:schemeClr val="tx1">
            <a:lumMod val="50000"/>
            <a:lumOff val="50000"/>
          </a:schemeClr>
        </a:solidFill>
      </dgm:spPr>
      <dgm:t>
        <a:bodyPr/>
        <a:lstStyle/>
        <a:p>
          <a:endParaRPr kumimoji="1" lang="ja-JP" altLang="en-US" sz="1600"/>
        </a:p>
      </dgm:t>
    </dgm:pt>
    <dgm:pt modelId="{716B0EB1-6323-4841-8C7D-F868E395AA30}" type="pres">
      <dgm:prSet presAssocID="{AE5C8EDB-4EDC-4246-B621-6117306930D6}" presName="cycle" presStyleCnt="0">
        <dgm:presLayoutVars>
          <dgm:dir/>
          <dgm:resizeHandles val="exact"/>
        </dgm:presLayoutVars>
      </dgm:prSet>
      <dgm:spPr/>
    </dgm:pt>
    <dgm:pt modelId="{C3CFD1F4-8F7F-4F80-BAEF-0C54148E5FF8}" type="pres">
      <dgm:prSet presAssocID="{4D208BBD-2CC6-4421-BF04-CF073CEE6156}" presName="dummy" presStyleCnt="0"/>
      <dgm:spPr/>
    </dgm:pt>
    <dgm:pt modelId="{12D4CD21-2565-4FC9-9816-046ADA891B5B}" type="pres">
      <dgm:prSet presAssocID="{4D208BBD-2CC6-4421-BF04-CF073CEE6156}" presName="node" presStyleLbl="revTx" presStyleIdx="0" presStyleCnt="4" custRadScaleRad="118343" custRadScaleInc="17054">
        <dgm:presLayoutVars>
          <dgm:bulletEnabled val="1"/>
        </dgm:presLayoutVars>
      </dgm:prSet>
      <dgm:spPr/>
    </dgm:pt>
    <dgm:pt modelId="{616EFE31-AF5D-4DCB-93DF-BA54F2822E15}" type="pres">
      <dgm:prSet presAssocID="{A89DDC69-60D1-47D5-89E7-890A2DA8B89D}" presName="sibTrans" presStyleLbl="node1" presStyleIdx="0" presStyleCnt="4"/>
      <dgm:spPr/>
    </dgm:pt>
    <dgm:pt modelId="{996721B1-DE85-4219-BBD8-E676DC905813}" type="pres">
      <dgm:prSet presAssocID="{119E0B42-8D1E-4370-BE8E-FA9D806F58F3}" presName="dummy" presStyleCnt="0"/>
      <dgm:spPr/>
    </dgm:pt>
    <dgm:pt modelId="{AD4C9072-5A37-40B9-BD1C-39F9951417A2}" type="pres">
      <dgm:prSet presAssocID="{119E0B42-8D1E-4370-BE8E-FA9D806F58F3}" presName="node" presStyleLbl="revTx" presStyleIdx="1" presStyleCnt="4" custRadScaleRad="118343" custRadScaleInc="-17053">
        <dgm:presLayoutVars>
          <dgm:bulletEnabled val="1"/>
        </dgm:presLayoutVars>
      </dgm:prSet>
      <dgm:spPr/>
    </dgm:pt>
    <dgm:pt modelId="{424736D1-744B-4522-95F2-A4167343F9C5}" type="pres">
      <dgm:prSet presAssocID="{9C5A49B7-BBCF-412D-ABD8-E8196F4C665E}" presName="sibTrans" presStyleLbl="node1" presStyleIdx="1" presStyleCnt="4"/>
      <dgm:spPr/>
    </dgm:pt>
    <dgm:pt modelId="{5891A5A0-F771-474E-AA2B-A5574F728536}" type="pres">
      <dgm:prSet presAssocID="{273F3971-C8F8-450E-AC44-855DA2529DFD}" presName="dummy" presStyleCnt="0"/>
      <dgm:spPr/>
    </dgm:pt>
    <dgm:pt modelId="{E47219F6-9497-4F53-9884-6CAA0F3BE278}" type="pres">
      <dgm:prSet presAssocID="{273F3971-C8F8-450E-AC44-855DA2529DFD}" presName="node" presStyleLbl="revTx" presStyleIdx="2" presStyleCnt="4" custRadScaleRad="118343" custRadScaleInc="17053">
        <dgm:presLayoutVars>
          <dgm:bulletEnabled val="1"/>
        </dgm:presLayoutVars>
      </dgm:prSet>
      <dgm:spPr/>
    </dgm:pt>
    <dgm:pt modelId="{B1A8430B-4235-4EA7-A065-E516F058AF6D}" type="pres">
      <dgm:prSet presAssocID="{E1EC4201-5448-4B6F-A6FE-1DC1575B295E}" presName="sibTrans" presStyleLbl="node1" presStyleIdx="2" presStyleCnt="4"/>
      <dgm:spPr/>
    </dgm:pt>
    <dgm:pt modelId="{F5444234-C5B3-4B29-B458-BC6C6EB74505}" type="pres">
      <dgm:prSet presAssocID="{BA2ABA28-43E2-4A09-AC4A-1484D214BFE6}" presName="dummy" presStyleCnt="0"/>
      <dgm:spPr/>
    </dgm:pt>
    <dgm:pt modelId="{5A099916-F8BB-4A99-9969-BA31E0129219}" type="pres">
      <dgm:prSet presAssocID="{BA2ABA28-43E2-4A09-AC4A-1484D214BFE6}" presName="node" presStyleLbl="revTx" presStyleIdx="3" presStyleCnt="4" custRadScaleRad="118343" custRadScaleInc="-17054">
        <dgm:presLayoutVars>
          <dgm:bulletEnabled val="1"/>
        </dgm:presLayoutVars>
      </dgm:prSet>
      <dgm:spPr/>
    </dgm:pt>
    <dgm:pt modelId="{AF5CEFA1-7AE1-4AE7-AD80-DA816AF2EF7E}" type="pres">
      <dgm:prSet presAssocID="{737A5FCA-404B-4833-A128-51FB7E558E98}" presName="sibTrans" presStyleLbl="node1" presStyleIdx="3" presStyleCnt="4"/>
      <dgm:spPr/>
    </dgm:pt>
  </dgm:ptLst>
  <dgm:cxnLst>
    <dgm:cxn modelId="{1234050E-313C-4BAD-8D16-790F2539E761}" type="presOf" srcId="{A89DDC69-60D1-47D5-89E7-890A2DA8B89D}" destId="{616EFE31-AF5D-4DCB-93DF-BA54F2822E15}" srcOrd="0" destOrd="0" presId="urn:microsoft.com/office/officeart/2005/8/layout/cycle1"/>
    <dgm:cxn modelId="{40BC7441-5BDC-4F6E-918E-48AC20B0C08A}" srcId="{AE5C8EDB-4EDC-4246-B621-6117306930D6}" destId="{4D208BBD-2CC6-4421-BF04-CF073CEE6156}" srcOrd="0" destOrd="0" parTransId="{AF0B5162-420A-4B40-9885-DFD901D789F1}" sibTransId="{A89DDC69-60D1-47D5-89E7-890A2DA8B89D}"/>
    <dgm:cxn modelId="{5BCD8B62-1C8D-4FA5-8E33-2FA8C51573A8}" type="presOf" srcId="{E1EC4201-5448-4B6F-A6FE-1DC1575B295E}" destId="{B1A8430B-4235-4EA7-A065-E516F058AF6D}" srcOrd="0" destOrd="0" presId="urn:microsoft.com/office/officeart/2005/8/layout/cycle1"/>
    <dgm:cxn modelId="{1A30FC79-9F89-4D8B-988E-7BF06E898E37}" type="presOf" srcId="{4D208BBD-2CC6-4421-BF04-CF073CEE6156}" destId="{12D4CD21-2565-4FC9-9816-046ADA891B5B}" srcOrd="0" destOrd="0" presId="urn:microsoft.com/office/officeart/2005/8/layout/cycle1"/>
    <dgm:cxn modelId="{2F088D7C-A3BA-411E-8B87-A5235527EB0D}" srcId="{AE5C8EDB-4EDC-4246-B621-6117306930D6}" destId="{BA2ABA28-43E2-4A09-AC4A-1484D214BFE6}" srcOrd="3" destOrd="0" parTransId="{D5FAB4F1-19D0-4882-AAA1-009814726CF4}" sibTransId="{737A5FCA-404B-4833-A128-51FB7E558E98}"/>
    <dgm:cxn modelId="{302FC785-0BBB-497B-BB84-8B2776C9CEC8}" type="presOf" srcId="{AE5C8EDB-4EDC-4246-B621-6117306930D6}" destId="{716B0EB1-6323-4841-8C7D-F868E395AA30}" srcOrd="0" destOrd="0" presId="urn:microsoft.com/office/officeart/2005/8/layout/cycle1"/>
    <dgm:cxn modelId="{BA7E6BC4-B559-41F5-BCA7-36CE51A555D6}" type="presOf" srcId="{737A5FCA-404B-4833-A128-51FB7E558E98}" destId="{AF5CEFA1-7AE1-4AE7-AD80-DA816AF2EF7E}" srcOrd="0" destOrd="0" presId="urn:microsoft.com/office/officeart/2005/8/layout/cycle1"/>
    <dgm:cxn modelId="{6AB41AD1-6610-4697-AEAA-0CBBCEEDE098}" srcId="{AE5C8EDB-4EDC-4246-B621-6117306930D6}" destId="{119E0B42-8D1E-4370-BE8E-FA9D806F58F3}" srcOrd="1" destOrd="0" parTransId="{96F2CC26-28B6-44C5-A323-496BC3B57803}" sibTransId="{9C5A49B7-BBCF-412D-ABD8-E8196F4C665E}"/>
    <dgm:cxn modelId="{2E413FD4-0A21-4977-97C4-DBCC0C400315}" type="presOf" srcId="{9C5A49B7-BBCF-412D-ABD8-E8196F4C665E}" destId="{424736D1-744B-4522-95F2-A4167343F9C5}" srcOrd="0" destOrd="0" presId="urn:microsoft.com/office/officeart/2005/8/layout/cycle1"/>
    <dgm:cxn modelId="{5BAFCADF-33D3-4110-8B2E-15898BC8CB0F}" type="presOf" srcId="{BA2ABA28-43E2-4A09-AC4A-1484D214BFE6}" destId="{5A099916-F8BB-4A99-9969-BA31E0129219}" srcOrd="0" destOrd="0" presId="urn:microsoft.com/office/officeart/2005/8/layout/cycle1"/>
    <dgm:cxn modelId="{0E1993E0-3188-4D28-9904-015C99E3E282}" type="presOf" srcId="{273F3971-C8F8-450E-AC44-855DA2529DFD}" destId="{E47219F6-9497-4F53-9884-6CAA0F3BE278}" srcOrd="0" destOrd="0" presId="urn:microsoft.com/office/officeart/2005/8/layout/cycle1"/>
    <dgm:cxn modelId="{CC4476F0-BC80-47A6-A085-99CA66A05514}" srcId="{AE5C8EDB-4EDC-4246-B621-6117306930D6}" destId="{273F3971-C8F8-450E-AC44-855DA2529DFD}" srcOrd="2" destOrd="0" parTransId="{ED070988-F0D3-4DB2-8A24-530DA2DC720D}" sibTransId="{E1EC4201-5448-4B6F-A6FE-1DC1575B295E}"/>
    <dgm:cxn modelId="{17546DFA-EABB-4FDC-8868-67DA45C93F23}" type="presOf" srcId="{119E0B42-8D1E-4370-BE8E-FA9D806F58F3}" destId="{AD4C9072-5A37-40B9-BD1C-39F9951417A2}" srcOrd="0" destOrd="0" presId="urn:microsoft.com/office/officeart/2005/8/layout/cycle1"/>
    <dgm:cxn modelId="{40B9E462-E7AB-4650-A022-C820A37F06C0}" type="presParOf" srcId="{716B0EB1-6323-4841-8C7D-F868E395AA30}" destId="{C3CFD1F4-8F7F-4F80-BAEF-0C54148E5FF8}" srcOrd="0" destOrd="0" presId="urn:microsoft.com/office/officeart/2005/8/layout/cycle1"/>
    <dgm:cxn modelId="{33E74134-C492-4D82-BD97-69D67C6D856C}" type="presParOf" srcId="{716B0EB1-6323-4841-8C7D-F868E395AA30}" destId="{12D4CD21-2565-4FC9-9816-046ADA891B5B}" srcOrd="1" destOrd="0" presId="urn:microsoft.com/office/officeart/2005/8/layout/cycle1"/>
    <dgm:cxn modelId="{8C258A22-F524-4D02-B539-4DB4C8DD5D45}" type="presParOf" srcId="{716B0EB1-6323-4841-8C7D-F868E395AA30}" destId="{616EFE31-AF5D-4DCB-93DF-BA54F2822E15}" srcOrd="2" destOrd="0" presId="urn:microsoft.com/office/officeart/2005/8/layout/cycle1"/>
    <dgm:cxn modelId="{58BD38FC-3222-4B52-A637-8D459EE81E8D}" type="presParOf" srcId="{716B0EB1-6323-4841-8C7D-F868E395AA30}" destId="{996721B1-DE85-4219-BBD8-E676DC905813}" srcOrd="3" destOrd="0" presId="urn:microsoft.com/office/officeart/2005/8/layout/cycle1"/>
    <dgm:cxn modelId="{D1885011-6482-4B9D-9121-55A0C8FCA80E}" type="presParOf" srcId="{716B0EB1-6323-4841-8C7D-F868E395AA30}" destId="{AD4C9072-5A37-40B9-BD1C-39F9951417A2}" srcOrd="4" destOrd="0" presId="urn:microsoft.com/office/officeart/2005/8/layout/cycle1"/>
    <dgm:cxn modelId="{3AB7C37B-F38E-4F0D-AB88-0AFC506AE33C}" type="presParOf" srcId="{716B0EB1-6323-4841-8C7D-F868E395AA30}" destId="{424736D1-744B-4522-95F2-A4167343F9C5}" srcOrd="5" destOrd="0" presId="urn:microsoft.com/office/officeart/2005/8/layout/cycle1"/>
    <dgm:cxn modelId="{379D9AE0-9D42-4AD0-81E5-DB3B28D4ECBF}" type="presParOf" srcId="{716B0EB1-6323-4841-8C7D-F868E395AA30}" destId="{5891A5A0-F771-474E-AA2B-A5574F728536}" srcOrd="6" destOrd="0" presId="urn:microsoft.com/office/officeart/2005/8/layout/cycle1"/>
    <dgm:cxn modelId="{84A8815E-A026-4DB4-88F6-6906C427B28D}" type="presParOf" srcId="{716B0EB1-6323-4841-8C7D-F868E395AA30}" destId="{E47219F6-9497-4F53-9884-6CAA0F3BE278}" srcOrd="7" destOrd="0" presId="urn:microsoft.com/office/officeart/2005/8/layout/cycle1"/>
    <dgm:cxn modelId="{05D98CE3-525B-4FA1-82EA-3EF1EDD77A5B}" type="presParOf" srcId="{716B0EB1-6323-4841-8C7D-F868E395AA30}" destId="{B1A8430B-4235-4EA7-A065-E516F058AF6D}" srcOrd="8" destOrd="0" presId="urn:microsoft.com/office/officeart/2005/8/layout/cycle1"/>
    <dgm:cxn modelId="{F3DE3791-EEAE-45F8-B6D0-5B74503AE34A}" type="presParOf" srcId="{716B0EB1-6323-4841-8C7D-F868E395AA30}" destId="{F5444234-C5B3-4B29-B458-BC6C6EB74505}" srcOrd="9" destOrd="0" presId="urn:microsoft.com/office/officeart/2005/8/layout/cycle1"/>
    <dgm:cxn modelId="{70CBC3EB-C212-4E30-9072-A41188C0825C}" type="presParOf" srcId="{716B0EB1-6323-4841-8C7D-F868E395AA30}" destId="{5A099916-F8BB-4A99-9969-BA31E0129219}" srcOrd="10" destOrd="0" presId="urn:microsoft.com/office/officeart/2005/8/layout/cycle1"/>
    <dgm:cxn modelId="{4626690E-74F1-4FA0-992D-7860EE5D96DD}" type="presParOf" srcId="{716B0EB1-6323-4841-8C7D-F868E395AA30}" destId="{AF5CEFA1-7AE1-4AE7-AD80-DA816AF2EF7E}"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D4CD21-2565-4FC9-9816-046ADA891B5B}">
      <dsp:nvSpPr>
        <dsp:cNvPr id="0" name=""/>
        <dsp:cNvSpPr/>
      </dsp:nvSpPr>
      <dsp:spPr>
        <a:xfrm>
          <a:off x="2724263" y="0"/>
          <a:ext cx="1439386" cy="1439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kumimoji="1" lang="en-US" altLang="ja-JP" sz="3200" b="1" u="sng" kern="1200">
              <a:solidFill>
                <a:srgbClr val="37474F"/>
              </a:solidFill>
            </a:rPr>
            <a:t>D</a:t>
          </a:r>
          <a:r>
            <a:rPr kumimoji="1" lang="en-US" altLang="ja-JP" sz="3200" kern="1200">
              <a:solidFill>
                <a:srgbClr val="37474F"/>
              </a:solidFill>
            </a:rPr>
            <a:t>o</a:t>
          </a:r>
          <a:endParaRPr kumimoji="1" lang="ja-JP" altLang="en-US" sz="3200" kern="1200">
            <a:solidFill>
              <a:srgbClr val="37474F"/>
            </a:solidFill>
          </a:endParaRPr>
        </a:p>
      </dsp:txBody>
      <dsp:txXfrm>
        <a:off x="2724263" y="0"/>
        <a:ext cx="1439386" cy="1439386"/>
      </dsp:txXfrm>
    </dsp:sp>
    <dsp:sp modelId="{616EFE31-AF5D-4DCB-93DF-BA54F2822E15}">
      <dsp:nvSpPr>
        <dsp:cNvPr id="0" name=""/>
        <dsp:cNvSpPr/>
      </dsp:nvSpPr>
      <dsp:spPr>
        <a:xfrm>
          <a:off x="219686" y="-1556"/>
          <a:ext cx="4067116" cy="4067116"/>
        </a:xfrm>
        <a:prstGeom prst="circularArrow">
          <a:avLst>
            <a:gd name="adj1" fmla="val 6901"/>
            <a:gd name="adj2" fmla="val 465285"/>
            <a:gd name="adj3" fmla="val 737032"/>
            <a:gd name="adj4" fmla="val 20397683"/>
            <a:gd name="adj5" fmla="val 8051"/>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C9072-5A37-40B9-BD1C-39F9951417A2}">
      <dsp:nvSpPr>
        <dsp:cNvPr id="0" name=""/>
        <dsp:cNvSpPr/>
      </dsp:nvSpPr>
      <dsp:spPr>
        <a:xfrm>
          <a:off x="2724263" y="2624616"/>
          <a:ext cx="1439386" cy="1439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kumimoji="1" lang="en-US" altLang="ja-JP" sz="3200" b="1" u="sng" kern="1200">
              <a:solidFill>
                <a:srgbClr val="37474F"/>
              </a:solidFill>
            </a:rPr>
            <a:t>C</a:t>
          </a:r>
          <a:r>
            <a:rPr kumimoji="1" lang="en-US" altLang="ja-JP" sz="3200" kern="1200">
              <a:solidFill>
                <a:srgbClr val="37474F"/>
              </a:solidFill>
            </a:rPr>
            <a:t>heck</a:t>
          </a:r>
          <a:endParaRPr kumimoji="1" lang="ja-JP" altLang="en-US" sz="3200" kern="1200">
            <a:solidFill>
              <a:srgbClr val="37474F"/>
            </a:solidFill>
          </a:endParaRPr>
        </a:p>
      </dsp:txBody>
      <dsp:txXfrm>
        <a:off x="2724263" y="2624616"/>
        <a:ext cx="1439386" cy="1439386"/>
      </dsp:txXfrm>
    </dsp:sp>
    <dsp:sp modelId="{424736D1-744B-4522-95F2-A4167343F9C5}">
      <dsp:nvSpPr>
        <dsp:cNvPr id="0" name=""/>
        <dsp:cNvSpPr/>
      </dsp:nvSpPr>
      <dsp:spPr>
        <a:xfrm>
          <a:off x="48266" y="171699"/>
          <a:ext cx="4067116" cy="4067116"/>
        </a:xfrm>
        <a:prstGeom prst="circularArrow">
          <a:avLst>
            <a:gd name="adj1" fmla="val 6901"/>
            <a:gd name="adj2" fmla="val 465285"/>
            <a:gd name="adj3" fmla="val 6243062"/>
            <a:gd name="adj4" fmla="val 4091653"/>
            <a:gd name="adj5" fmla="val 8051"/>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7219F6-9497-4F53-9884-6CAA0F3BE278}">
      <dsp:nvSpPr>
        <dsp:cNvPr id="0" name=""/>
        <dsp:cNvSpPr/>
      </dsp:nvSpPr>
      <dsp:spPr>
        <a:xfrm>
          <a:off x="0" y="2624616"/>
          <a:ext cx="1439386" cy="1439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kumimoji="1" lang="en-US" altLang="ja-JP" sz="3200" b="1" u="sng" kern="1200">
              <a:solidFill>
                <a:schemeClr val="bg1"/>
              </a:solidFill>
            </a:rPr>
            <a:t>A</a:t>
          </a:r>
          <a:r>
            <a:rPr kumimoji="1" lang="en-US" altLang="ja-JP" sz="3200" kern="1200">
              <a:solidFill>
                <a:schemeClr val="bg1"/>
              </a:solidFill>
            </a:rPr>
            <a:t>ction</a:t>
          </a:r>
          <a:endParaRPr kumimoji="1" lang="ja-JP" altLang="en-US" sz="3200" kern="1200">
            <a:solidFill>
              <a:schemeClr val="bg1"/>
            </a:solidFill>
          </a:endParaRPr>
        </a:p>
      </dsp:txBody>
      <dsp:txXfrm>
        <a:off x="0" y="2624616"/>
        <a:ext cx="1439386" cy="1439386"/>
      </dsp:txXfrm>
    </dsp:sp>
    <dsp:sp modelId="{B1A8430B-4235-4EA7-A065-E516F058AF6D}">
      <dsp:nvSpPr>
        <dsp:cNvPr id="0" name=""/>
        <dsp:cNvSpPr/>
      </dsp:nvSpPr>
      <dsp:spPr>
        <a:xfrm>
          <a:off x="-123153" y="-1556"/>
          <a:ext cx="4067116" cy="4067116"/>
        </a:xfrm>
        <a:prstGeom prst="circularArrow">
          <a:avLst>
            <a:gd name="adj1" fmla="val 6901"/>
            <a:gd name="adj2" fmla="val 465285"/>
            <a:gd name="adj3" fmla="val 11537032"/>
            <a:gd name="adj4" fmla="val 9597683"/>
            <a:gd name="adj5" fmla="val 8051"/>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099916-F8BB-4A99-9969-BA31E0129219}">
      <dsp:nvSpPr>
        <dsp:cNvPr id="0" name=""/>
        <dsp:cNvSpPr/>
      </dsp:nvSpPr>
      <dsp:spPr>
        <a:xfrm>
          <a:off x="0" y="0"/>
          <a:ext cx="1439386" cy="1439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kumimoji="1" lang="en-US" altLang="ja-JP" sz="3200" b="1" u="sng" kern="1200">
              <a:solidFill>
                <a:srgbClr val="37474F"/>
              </a:solidFill>
            </a:rPr>
            <a:t>P</a:t>
          </a:r>
          <a:r>
            <a:rPr kumimoji="1" lang="en-US" altLang="ja-JP" sz="3200" kern="1200">
              <a:solidFill>
                <a:srgbClr val="37474F"/>
              </a:solidFill>
            </a:rPr>
            <a:t>lan</a:t>
          </a:r>
          <a:endParaRPr kumimoji="1" lang="ja-JP" altLang="en-US" sz="3200" kern="1200">
            <a:solidFill>
              <a:srgbClr val="37474F"/>
            </a:solidFill>
          </a:endParaRPr>
        </a:p>
      </dsp:txBody>
      <dsp:txXfrm>
        <a:off x="0" y="0"/>
        <a:ext cx="1439386" cy="1439386"/>
      </dsp:txXfrm>
    </dsp:sp>
    <dsp:sp modelId="{AF5CEFA1-7AE1-4AE7-AD80-DA816AF2EF7E}">
      <dsp:nvSpPr>
        <dsp:cNvPr id="0" name=""/>
        <dsp:cNvSpPr/>
      </dsp:nvSpPr>
      <dsp:spPr>
        <a:xfrm>
          <a:off x="48266" y="-174813"/>
          <a:ext cx="4067116" cy="4067116"/>
        </a:xfrm>
        <a:prstGeom prst="circularArrow">
          <a:avLst>
            <a:gd name="adj1" fmla="val 6901"/>
            <a:gd name="adj2" fmla="val 465285"/>
            <a:gd name="adj3" fmla="val 17043062"/>
            <a:gd name="adj4" fmla="val 14891653"/>
            <a:gd name="adj5" fmla="val 8051"/>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6" name="Shape 136"/>
          <p:cNvSpPr>
            <a:spLocks noGrp="1" noRot="1" noChangeAspect="1"/>
          </p:cNvSpPr>
          <p:nvPr>
            <p:ph type="sldImg"/>
          </p:nvPr>
        </p:nvSpPr>
        <p:spPr>
          <a:xfrm>
            <a:off x="1143000" y="685800"/>
            <a:ext cx="4572000" cy="3429000"/>
          </a:xfrm>
          <a:prstGeom prst="rect">
            <a:avLst/>
          </a:prstGeom>
        </p:spPr>
        <p:txBody>
          <a:bodyPr/>
          <a:lstStyle/>
          <a:p>
            <a:endParaRPr/>
          </a:p>
        </p:txBody>
      </p:sp>
      <p:sp>
        <p:nvSpPr>
          <p:cNvPr id="137" name="Shape 13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321457" latinLnBrk="0">
      <a:lnSpc>
        <a:spcPct val="117999"/>
      </a:lnSpc>
      <a:defRPr sz="1547">
        <a:latin typeface="+mn-lt"/>
        <a:ea typeface="+mn-ea"/>
        <a:cs typeface="+mn-cs"/>
        <a:sym typeface="ヒラギノ角ゴ ProN W3"/>
      </a:defRPr>
    </a:lvl1pPr>
    <a:lvl2pPr indent="160729" defTabSz="321457" latinLnBrk="0">
      <a:lnSpc>
        <a:spcPct val="117999"/>
      </a:lnSpc>
      <a:defRPr sz="1547">
        <a:latin typeface="+mn-lt"/>
        <a:ea typeface="+mn-ea"/>
        <a:cs typeface="+mn-cs"/>
        <a:sym typeface="ヒラギノ角ゴ ProN W3"/>
      </a:defRPr>
    </a:lvl2pPr>
    <a:lvl3pPr indent="321457" defTabSz="321457" latinLnBrk="0">
      <a:lnSpc>
        <a:spcPct val="117999"/>
      </a:lnSpc>
      <a:defRPr sz="1547">
        <a:latin typeface="+mn-lt"/>
        <a:ea typeface="+mn-ea"/>
        <a:cs typeface="+mn-cs"/>
        <a:sym typeface="ヒラギノ角ゴ ProN W3"/>
      </a:defRPr>
    </a:lvl3pPr>
    <a:lvl4pPr indent="482186" defTabSz="321457" latinLnBrk="0">
      <a:lnSpc>
        <a:spcPct val="117999"/>
      </a:lnSpc>
      <a:defRPr sz="1547">
        <a:latin typeface="+mn-lt"/>
        <a:ea typeface="+mn-ea"/>
        <a:cs typeface="+mn-cs"/>
        <a:sym typeface="ヒラギノ角ゴ ProN W3"/>
      </a:defRPr>
    </a:lvl4pPr>
    <a:lvl5pPr indent="642915" defTabSz="321457" latinLnBrk="0">
      <a:lnSpc>
        <a:spcPct val="117999"/>
      </a:lnSpc>
      <a:defRPr sz="1547">
        <a:latin typeface="+mn-lt"/>
        <a:ea typeface="+mn-ea"/>
        <a:cs typeface="+mn-cs"/>
        <a:sym typeface="ヒラギノ角ゴ ProN W3"/>
      </a:defRPr>
    </a:lvl5pPr>
    <a:lvl6pPr indent="803643" defTabSz="321457" latinLnBrk="0">
      <a:lnSpc>
        <a:spcPct val="117999"/>
      </a:lnSpc>
      <a:defRPr sz="1547">
        <a:latin typeface="+mn-lt"/>
        <a:ea typeface="+mn-ea"/>
        <a:cs typeface="+mn-cs"/>
        <a:sym typeface="ヒラギノ角ゴ ProN W3"/>
      </a:defRPr>
    </a:lvl6pPr>
    <a:lvl7pPr indent="964372" defTabSz="321457" latinLnBrk="0">
      <a:lnSpc>
        <a:spcPct val="117999"/>
      </a:lnSpc>
      <a:defRPr sz="1547">
        <a:latin typeface="+mn-lt"/>
        <a:ea typeface="+mn-ea"/>
        <a:cs typeface="+mn-cs"/>
        <a:sym typeface="ヒラギノ角ゴ ProN W3"/>
      </a:defRPr>
    </a:lvl7pPr>
    <a:lvl8pPr indent="1125101" defTabSz="321457" latinLnBrk="0">
      <a:lnSpc>
        <a:spcPct val="117999"/>
      </a:lnSpc>
      <a:defRPr sz="1547">
        <a:latin typeface="+mn-lt"/>
        <a:ea typeface="+mn-ea"/>
        <a:cs typeface="+mn-cs"/>
        <a:sym typeface="ヒラギノ角ゴ ProN W3"/>
      </a:defRPr>
    </a:lvl8pPr>
    <a:lvl9pPr indent="1285829" defTabSz="321457" latinLnBrk="0">
      <a:lnSpc>
        <a:spcPct val="117999"/>
      </a:lnSpc>
      <a:defRPr sz="1547">
        <a:latin typeface="+mn-lt"/>
        <a:ea typeface="+mn-ea"/>
        <a:cs typeface="+mn-cs"/>
        <a:sym typeface="ヒラギノ角ゴ ProN W3"/>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2</a:t>
            </a:fld>
            <a:endParaRPr lang="en-US"/>
          </a:p>
        </p:txBody>
      </p:sp>
    </p:spTree>
    <p:extLst>
      <p:ext uri="{BB962C8B-B14F-4D97-AF65-F5344CB8AC3E}">
        <p14:creationId xmlns:p14="http://schemas.microsoft.com/office/powerpoint/2010/main" val="1830283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14</a:t>
            </a:fld>
            <a:endParaRPr lang="en-US"/>
          </a:p>
        </p:txBody>
      </p:sp>
    </p:spTree>
    <p:extLst>
      <p:ext uri="{BB962C8B-B14F-4D97-AF65-F5344CB8AC3E}">
        <p14:creationId xmlns:p14="http://schemas.microsoft.com/office/powerpoint/2010/main" val="14510093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16</a:t>
            </a:fld>
            <a:endParaRPr lang="en-US"/>
          </a:p>
        </p:txBody>
      </p:sp>
    </p:spTree>
    <p:extLst>
      <p:ext uri="{BB962C8B-B14F-4D97-AF65-F5344CB8AC3E}">
        <p14:creationId xmlns:p14="http://schemas.microsoft.com/office/powerpoint/2010/main" val="4062234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17</a:t>
            </a:fld>
            <a:endParaRPr lang="en-US"/>
          </a:p>
        </p:txBody>
      </p:sp>
    </p:spTree>
    <p:extLst>
      <p:ext uri="{BB962C8B-B14F-4D97-AF65-F5344CB8AC3E}">
        <p14:creationId xmlns:p14="http://schemas.microsoft.com/office/powerpoint/2010/main" val="1903529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18</a:t>
            </a:fld>
            <a:endParaRPr lang="en-US"/>
          </a:p>
        </p:txBody>
      </p:sp>
    </p:spTree>
    <p:extLst>
      <p:ext uri="{BB962C8B-B14F-4D97-AF65-F5344CB8AC3E}">
        <p14:creationId xmlns:p14="http://schemas.microsoft.com/office/powerpoint/2010/main" val="1087858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19</a:t>
            </a:fld>
            <a:endParaRPr lang="en-US"/>
          </a:p>
        </p:txBody>
      </p:sp>
    </p:spTree>
    <p:extLst>
      <p:ext uri="{BB962C8B-B14F-4D97-AF65-F5344CB8AC3E}">
        <p14:creationId xmlns:p14="http://schemas.microsoft.com/office/powerpoint/2010/main" val="4247972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a:p>
            <a:endParaRPr kumimoji="1" lang="en-US" altLang="ja-JP"/>
          </a:p>
          <a:p>
            <a:r>
              <a:rPr kumimoji="1" lang="ja-JP" altLang="en-US"/>
              <a:t>事前周知の際に伝えてほしい</a:t>
            </a:r>
          </a:p>
        </p:txBody>
      </p:sp>
    </p:spTree>
    <p:extLst>
      <p:ext uri="{BB962C8B-B14F-4D97-AF65-F5344CB8AC3E}">
        <p14:creationId xmlns:p14="http://schemas.microsoft.com/office/powerpoint/2010/main" val="3121464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a:p>
            <a:endParaRPr kumimoji="1" lang="en-US" altLang="ja-JP"/>
          </a:p>
          <a:p>
            <a:r>
              <a:rPr kumimoji="1" lang="ja-JP" altLang="en-US"/>
              <a:t>事前周知の際に伝えてほしい</a:t>
            </a:r>
          </a:p>
        </p:txBody>
      </p:sp>
    </p:spTree>
    <p:extLst>
      <p:ext uri="{BB962C8B-B14F-4D97-AF65-F5344CB8AC3E}">
        <p14:creationId xmlns:p14="http://schemas.microsoft.com/office/powerpoint/2010/main" val="1114620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29009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96575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59992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4" name="Google Shape;224;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a:latin typeface="游ゴシック" panose="020B0400000000000000" pitchFamily="50" charset="-128"/>
              <a:ea typeface="游ゴシック" panose="020B0400000000000000" pitchFamily="50" charset="-128"/>
            </a:endParaRPr>
          </a:p>
        </p:txBody>
      </p:sp>
      <p:sp>
        <p:nvSpPr>
          <p:cNvPr id="225" name="Google Shape;225;p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latin typeface="游ゴシック" panose="020B0400000000000000" pitchFamily="50" charset="-128"/>
                <a:ea typeface="游ゴシック" panose="020B0400000000000000" pitchFamily="50" charset="-128"/>
                <a:sym typeface="Arial"/>
              </a:rPr>
              <a:t>3</a:t>
            </a:fld>
            <a:endParaRPr sz="12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32</a:t>
            </a:fld>
            <a:endParaRPr lang="en-US"/>
          </a:p>
        </p:txBody>
      </p:sp>
    </p:spTree>
    <p:extLst>
      <p:ext uri="{BB962C8B-B14F-4D97-AF65-F5344CB8AC3E}">
        <p14:creationId xmlns:p14="http://schemas.microsoft.com/office/powerpoint/2010/main" val="660735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33</a:t>
            </a:fld>
            <a:endParaRPr lang="en-US"/>
          </a:p>
        </p:txBody>
      </p:sp>
    </p:spTree>
    <p:extLst>
      <p:ext uri="{BB962C8B-B14F-4D97-AF65-F5344CB8AC3E}">
        <p14:creationId xmlns:p14="http://schemas.microsoft.com/office/powerpoint/2010/main" val="390310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34</a:t>
            </a:fld>
            <a:endParaRPr lang="en-US"/>
          </a:p>
        </p:txBody>
      </p:sp>
    </p:spTree>
    <p:extLst>
      <p:ext uri="{BB962C8B-B14F-4D97-AF65-F5344CB8AC3E}">
        <p14:creationId xmlns:p14="http://schemas.microsoft.com/office/powerpoint/2010/main" val="41865627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5C349A-D363-A246-B47A-27A6E8AF9195}" type="slidenum">
              <a:rPr lang="en-US" smtClean="0"/>
              <a:t>35</a:t>
            </a:fld>
            <a:endParaRPr lang="en-US" dirty="0"/>
          </a:p>
        </p:txBody>
      </p:sp>
    </p:spTree>
    <p:extLst>
      <p:ext uri="{BB962C8B-B14F-4D97-AF65-F5344CB8AC3E}">
        <p14:creationId xmlns:p14="http://schemas.microsoft.com/office/powerpoint/2010/main" val="1804100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36</a:t>
            </a:fld>
            <a:endParaRPr lang="en-US"/>
          </a:p>
        </p:txBody>
      </p:sp>
    </p:spTree>
    <p:extLst>
      <p:ext uri="{BB962C8B-B14F-4D97-AF65-F5344CB8AC3E}">
        <p14:creationId xmlns:p14="http://schemas.microsoft.com/office/powerpoint/2010/main" val="226548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37</a:t>
            </a:fld>
            <a:endParaRPr lang="en-US"/>
          </a:p>
        </p:txBody>
      </p:sp>
    </p:spTree>
    <p:extLst>
      <p:ext uri="{BB962C8B-B14F-4D97-AF65-F5344CB8AC3E}">
        <p14:creationId xmlns:p14="http://schemas.microsoft.com/office/powerpoint/2010/main" val="3541557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38</a:t>
            </a:fld>
            <a:endParaRPr lang="en-US"/>
          </a:p>
        </p:txBody>
      </p:sp>
    </p:spTree>
    <p:extLst>
      <p:ext uri="{BB962C8B-B14F-4D97-AF65-F5344CB8AC3E}">
        <p14:creationId xmlns:p14="http://schemas.microsoft.com/office/powerpoint/2010/main" val="24297474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39</a:t>
            </a:fld>
            <a:endParaRPr lang="en-US"/>
          </a:p>
        </p:txBody>
      </p:sp>
    </p:spTree>
    <p:extLst>
      <p:ext uri="{BB962C8B-B14F-4D97-AF65-F5344CB8AC3E}">
        <p14:creationId xmlns:p14="http://schemas.microsoft.com/office/powerpoint/2010/main" val="19191467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40</a:t>
            </a:fld>
            <a:endParaRPr lang="en-US"/>
          </a:p>
        </p:txBody>
      </p:sp>
    </p:spTree>
    <p:extLst>
      <p:ext uri="{BB962C8B-B14F-4D97-AF65-F5344CB8AC3E}">
        <p14:creationId xmlns:p14="http://schemas.microsoft.com/office/powerpoint/2010/main" val="2408466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41</a:t>
            </a:fld>
            <a:endParaRPr lang="en-US"/>
          </a:p>
        </p:txBody>
      </p:sp>
    </p:spTree>
    <p:extLst>
      <p:ext uri="{BB962C8B-B14F-4D97-AF65-F5344CB8AC3E}">
        <p14:creationId xmlns:p14="http://schemas.microsoft.com/office/powerpoint/2010/main" val="3117417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游ゴシック" panose="020B0400000000000000" pitchFamily="50" charset="-128"/>
              <a:ea typeface="游ゴシック" panose="020B0400000000000000" pitchFamily="50" charset="-128"/>
            </a:endParaRPr>
          </a:p>
        </p:txBody>
      </p:sp>
      <p:sp>
        <p:nvSpPr>
          <p:cNvPr id="246" name="Google Shape;246;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43</a:t>
            </a:fld>
            <a:endParaRPr lang="en-US"/>
          </a:p>
        </p:txBody>
      </p:sp>
    </p:spTree>
    <p:extLst>
      <p:ext uri="{BB962C8B-B14F-4D97-AF65-F5344CB8AC3E}">
        <p14:creationId xmlns:p14="http://schemas.microsoft.com/office/powerpoint/2010/main" val="10648068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44</a:t>
            </a:fld>
            <a:endParaRPr lang="en-US"/>
          </a:p>
        </p:txBody>
      </p:sp>
    </p:spTree>
    <p:extLst>
      <p:ext uri="{BB962C8B-B14F-4D97-AF65-F5344CB8AC3E}">
        <p14:creationId xmlns:p14="http://schemas.microsoft.com/office/powerpoint/2010/main" val="30443107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a:p>
            <a:endParaRPr kumimoji="1" lang="en-US" altLang="ja-JP"/>
          </a:p>
          <a:p>
            <a:r>
              <a:rPr kumimoji="1" lang="ja-JP" altLang="en-US"/>
              <a:t>事前周知の際に伝えてほしい</a:t>
            </a:r>
          </a:p>
        </p:txBody>
      </p:sp>
    </p:spTree>
    <p:extLst>
      <p:ext uri="{BB962C8B-B14F-4D97-AF65-F5344CB8AC3E}">
        <p14:creationId xmlns:p14="http://schemas.microsoft.com/office/powerpoint/2010/main" val="31640413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a:p>
            <a:endParaRPr kumimoji="1" lang="en-US" altLang="ja-JP"/>
          </a:p>
          <a:p>
            <a:r>
              <a:rPr kumimoji="1" lang="ja-JP" altLang="en-US"/>
              <a:t>事前周知の際に伝えてほしい</a:t>
            </a:r>
          </a:p>
        </p:txBody>
      </p:sp>
    </p:spTree>
    <p:extLst>
      <p:ext uri="{BB962C8B-B14F-4D97-AF65-F5344CB8AC3E}">
        <p14:creationId xmlns:p14="http://schemas.microsoft.com/office/powerpoint/2010/main" val="2034873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018272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471810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855131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769515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54</a:t>
            </a:fld>
            <a:endParaRPr lang="en-US"/>
          </a:p>
        </p:txBody>
      </p:sp>
    </p:spTree>
    <p:extLst>
      <p:ext uri="{BB962C8B-B14F-4D97-AF65-F5344CB8AC3E}">
        <p14:creationId xmlns:p14="http://schemas.microsoft.com/office/powerpoint/2010/main" val="25640945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38809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9" name="Google Shape;279;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a:latin typeface="游ゴシック" panose="020B0400000000000000" pitchFamily="50" charset="-128"/>
              <a:ea typeface="游ゴシック" panose="020B0400000000000000" pitchFamily="50" charset="-128"/>
            </a:endParaRPr>
          </a:p>
        </p:txBody>
      </p:sp>
      <p:sp>
        <p:nvSpPr>
          <p:cNvPr id="280" name="Google Shape;280;p6: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latin typeface="游ゴシック" panose="020B0400000000000000" pitchFamily="50" charset="-128"/>
                <a:ea typeface="游ゴシック" panose="020B0400000000000000" pitchFamily="50" charset="-128"/>
                <a:sym typeface="Arial"/>
              </a:rPr>
              <a:t>5</a:t>
            </a:fld>
            <a:endParaRPr sz="12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833460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57</a:t>
            </a:fld>
            <a:endParaRPr lang="en-US"/>
          </a:p>
        </p:txBody>
      </p:sp>
    </p:spTree>
    <p:extLst>
      <p:ext uri="{BB962C8B-B14F-4D97-AF65-F5344CB8AC3E}">
        <p14:creationId xmlns:p14="http://schemas.microsoft.com/office/powerpoint/2010/main" val="27073785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58</a:t>
            </a:fld>
            <a:endParaRPr lang="en-US"/>
          </a:p>
        </p:txBody>
      </p:sp>
    </p:spTree>
    <p:extLst>
      <p:ext uri="{BB962C8B-B14F-4D97-AF65-F5344CB8AC3E}">
        <p14:creationId xmlns:p14="http://schemas.microsoft.com/office/powerpoint/2010/main" val="2545903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243013"/>
            <a:ext cx="4470400" cy="33528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59</a:t>
            </a:fld>
            <a:endParaRPr lang="en-US"/>
          </a:p>
        </p:txBody>
      </p:sp>
    </p:spTree>
    <p:extLst>
      <p:ext uri="{BB962C8B-B14F-4D97-AF65-F5344CB8AC3E}">
        <p14:creationId xmlns:p14="http://schemas.microsoft.com/office/powerpoint/2010/main" val="34345165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60</a:t>
            </a:fld>
            <a:endParaRPr lang="en-US"/>
          </a:p>
        </p:txBody>
      </p:sp>
    </p:spTree>
    <p:extLst>
      <p:ext uri="{BB962C8B-B14F-4D97-AF65-F5344CB8AC3E}">
        <p14:creationId xmlns:p14="http://schemas.microsoft.com/office/powerpoint/2010/main" val="41028051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61</a:t>
            </a:fld>
            <a:endParaRPr lang="en-US"/>
          </a:p>
        </p:txBody>
      </p:sp>
    </p:spTree>
    <p:extLst>
      <p:ext uri="{BB962C8B-B14F-4D97-AF65-F5344CB8AC3E}">
        <p14:creationId xmlns:p14="http://schemas.microsoft.com/office/powerpoint/2010/main" val="23934930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62</a:t>
            </a:fld>
            <a:endParaRPr lang="en-US"/>
          </a:p>
        </p:txBody>
      </p:sp>
    </p:spTree>
    <p:extLst>
      <p:ext uri="{BB962C8B-B14F-4D97-AF65-F5344CB8AC3E}">
        <p14:creationId xmlns:p14="http://schemas.microsoft.com/office/powerpoint/2010/main" val="4277572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6</a:t>
            </a:fld>
            <a:endParaRPr lang="en-US"/>
          </a:p>
        </p:txBody>
      </p:sp>
    </p:spTree>
    <p:extLst>
      <p:ext uri="{BB962C8B-B14F-4D97-AF65-F5344CB8AC3E}">
        <p14:creationId xmlns:p14="http://schemas.microsoft.com/office/powerpoint/2010/main" val="345283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7</a:t>
            </a:fld>
            <a:endParaRPr lang="en-US"/>
          </a:p>
        </p:txBody>
      </p:sp>
    </p:spTree>
    <p:extLst>
      <p:ext uri="{BB962C8B-B14F-4D97-AF65-F5344CB8AC3E}">
        <p14:creationId xmlns:p14="http://schemas.microsoft.com/office/powerpoint/2010/main" val="1300359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10</a:t>
            </a:fld>
            <a:endParaRPr lang="en-US"/>
          </a:p>
        </p:txBody>
      </p:sp>
    </p:spTree>
    <p:extLst>
      <p:ext uri="{BB962C8B-B14F-4D97-AF65-F5344CB8AC3E}">
        <p14:creationId xmlns:p14="http://schemas.microsoft.com/office/powerpoint/2010/main" val="3032730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5C349A-D363-A246-B47A-27A6E8AF9195}" type="slidenum">
              <a:rPr lang="en-US" smtClean="0"/>
              <a:t>11</a:t>
            </a:fld>
            <a:endParaRPr lang="en-US"/>
          </a:p>
        </p:txBody>
      </p:sp>
    </p:spTree>
    <p:extLst>
      <p:ext uri="{BB962C8B-B14F-4D97-AF65-F5344CB8AC3E}">
        <p14:creationId xmlns:p14="http://schemas.microsoft.com/office/powerpoint/2010/main" val="1504995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3E5C349A-D363-A246-B47A-27A6E8AF9195}" type="slidenum">
              <a:rPr kumimoji="0" lang="en-US" sz="2400" b="0" i="0" u="none" strike="noStrike" kern="0" cap="none" spc="0" normalizeH="0" baseline="0" noProof="0" smtClean="0">
                <a:ln>
                  <a:noFill/>
                </a:ln>
                <a:solidFill>
                  <a:srgbClr val="000000"/>
                </a:solidFill>
                <a:effectLst/>
                <a:uLnTx/>
                <a:uFillTx/>
                <a:latin typeface="ヒラギノ角ゴ ProN W6"/>
                <a:sym typeface="ヒラギノ角ゴ ProN W6"/>
              </a:rPr>
              <a:pPr marL="0" marR="0" lvl="0" indent="0" algn="ctr" defTabSz="584200" rtl="0" eaLnBrk="1" fontAlgn="auto" latinLnBrk="0" hangingPunct="0">
                <a:lnSpc>
                  <a:spcPct val="100000"/>
                </a:lnSpc>
                <a:spcBef>
                  <a:spcPts val="0"/>
                </a:spcBef>
                <a:spcAft>
                  <a:spcPts val="0"/>
                </a:spcAft>
                <a:buClrTx/>
                <a:buSzTx/>
                <a:buFontTx/>
                <a:buNone/>
                <a:tabLst/>
                <a:defRPr/>
              </a:pPr>
              <a:t>13</a:t>
            </a:fld>
            <a:endParaRPr kumimoji="0" lang="en-US" sz="2400" b="0" i="0" u="none" strike="noStrike" kern="0" cap="none" spc="0" normalizeH="0" baseline="0" noProof="0">
              <a:ln>
                <a:noFill/>
              </a:ln>
              <a:solidFill>
                <a:srgbClr val="000000"/>
              </a:solidFill>
              <a:effectLst/>
              <a:uLnTx/>
              <a:uFillTx/>
              <a:latin typeface="ヒラギノ角ゴ ProN W6"/>
              <a:sym typeface="ヒラギノ角ゴ ProN W6"/>
            </a:endParaRPr>
          </a:p>
        </p:txBody>
      </p:sp>
    </p:spTree>
    <p:extLst>
      <p:ext uri="{BB962C8B-B14F-4D97-AF65-F5344CB8AC3E}">
        <p14:creationId xmlns:p14="http://schemas.microsoft.com/office/powerpoint/2010/main" val="1193582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タイトル&amp;サブタイトル">
    <p:spTree>
      <p:nvGrpSpPr>
        <p:cNvPr id="1" name=""/>
        <p:cNvGrpSpPr/>
        <p:nvPr/>
      </p:nvGrpSpPr>
      <p:grpSpPr>
        <a:xfrm>
          <a:off x="0" y="0"/>
          <a:ext cx="0" cy="0"/>
          <a:chOff x="0" y="0"/>
          <a:chExt cx="0" cy="0"/>
        </a:xfrm>
      </p:grpSpPr>
      <p:sp>
        <p:nvSpPr>
          <p:cNvPr id="11" name="タイトルテキスト"/>
          <p:cNvSpPr txBox="1">
            <a:spLocks noGrp="1"/>
          </p:cNvSpPr>
          <p:nvPr>
            <p:ph type="title"/>
          </p:nvPr>
        </p:nvSpPr>
        <p:spPr>
          <a:xfrm>
            <a:off x="892969" y="1151930"/>
            <a:ext cx="7358063" cy="2321719"/>
          </a:xfrm>
          <a:prstGeom prst="rect">
            <a:avLst/>
          </a:prstGeom>
        </p:spPr>
        <p:txBody>
          <a:bodyPr anchor="b"/>
          <a:lstStyle/>
          <a:p>
            <a:r>
              <a:t>タイトルテキスト</a:t>
            </a:r>
          </a:p>
        </p:txBody>
      </p:sp>
      <p:sp>
        <p:nvSpPr>
          <p:cNvPr id="12" name="本文レベル1…"/>
          <p:cNvSpPr txBox="1">
            <a:spLocks noGrp="1"/>
          </p:cNvSpPr>
          <p:nvPr>
            <p:ph type="body" sz="quarter" idx="1"/>
          </p:nvPr>
        </p:nvSpPr>
        <p:spPr>
          <a:xfrm>
            <a:off x="892969" y="3545086"/>
            <a:ext cx="7358063" cy="794742"/>
          </a:xfrm>
          <a:prstGeom prst="rect">
            <a:avLst/>
          </a:prstGeom>
        </p:spPr>
        <p:txBody>
          <a:bodyPr anchor="t"/>
          <a:lstStyle>
            <a:lvl1pPr marL="0" indent="0" algn="ctr">
              <a:spcBef>
                <a:spcPts val="0"/>
              </a:spcBef>
              <a:buSzTx/>
              <a:buNone/>
              <a:defRPr sz="2601"/>
            </a:lvl1pPr>
            <a:lvl2pPr marL="0" indent="0" algn="ctr">
              <a:spcBef>
                <a:spcPts val="0"/>
              </a:spcBef>
              <a:buSzTx/>
              <a:buNone/>
              <a:defRPr sz="2601"/>
            </a:lvl2pPr>
            <a:lvl3pPr marL="0" indent="0" algn="ctr">
              <a:spcBef>
                <a:spcPts val="0"/>
              </a:spcBef>
              <a:buSzTx/>
              <a:buNone/>
              <a:defRPr sz="2601"/>
            </a:lvl3pPr>
            <a:lvl4pPr marL="0" indent="0" algn="ctr">
              <a:spcBef>
                <a:spcPts val="0"/>
              </a:spcBef>
              <a:buSzTx/>
              <a:buNone/>
              <a:defRPr sz="2601"/>
            </a:lvl4pPr>
            <a:lvl5pPr marL="0" indent="0" algn="ctr">
              <a:spcBef>
                <a:spcPts val="0"/>
              </a:spcBef>
              <a:buSzTx/>
              <a:buNone/>
              <a:defRPr sz="2601"/>
            </a:lvl5pPr>
          </a:lstStyle>
          <a:p>
            <a:r>
              <a:t>本文レベル1</a:t>
            </a:r>
          </a:p>
          <a:p>
            <a:pPr lvl="1"/>
            <a:r>
              <a:t>本文レベル2</a:t>
            </a:r>
          </a:p>
          <a:p>
            <a:pPr lvl="2"/>
            <a:r>
              <a:t>本文レベル3</a:t>
            </a:r>
          </a:p>
          <a:p>
            <a:pPr lvl="3"/>
            <a:r>
              <a:t>本文レベル4</a:t>
            </a:r>
          </a:p>
          <a:p>
            <a:pPr lvl="4"/>
            <a:r>
              <a:t>本文レベル5</a:t>
            </a:r>
          </a:p>
        </p:txBody>
      </p:sp>
      <p:sp>
        <p:nvSpPr>
          <p:cNvPr id="13" name="スライド番号"/>
          <p:cNvSpPr txBox="1">
            <a:spLocks noGrp="1"/>
          </p:cNvSpPr>
          <p:nvPr>
            <p:ph type="sldNum" sz="quarter" idx="2"/>
          </p:nvPr>
        </p:nvSpPr>
        <p:spPr>
          <a:xfrm>
            <a:off x="4430158" y="6536531"/>
            <a:ext cx="278923" cy="275717"/>
          </a:xfrm>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画像（3点）">
    <p:spTree>
      <p:nvGrpSpPr>
        <p:cNvPr id="1" name=""/>
        <p:cNvGrpSpPr/>
        <p:nvPr/>
      </p:nvGrpSpPr>
      <p:grpSpPr>
        <a:xfrm>
          <a:off x="0" y="0"/>
          <a:ext cx="0" cy="0"/>
          <a:chOff x="0" y="0"/>
          <a:chExt cx="0" cy="0"/>
        </a:xfrm>
      </p:grpSpPr>
      <p:sp>
        <p:nvSpPr>
          <p:cNvPr id="83" name="イメージ"/>
          <p:cNvSpPr>
            <a:spLocks noGrp="1"/>
          </p:cNvSpPr>
          <p:nvPr>
            <p:ph type="pic" sz="quarter" idx="13"/>
          </p:nvPr>
        </p:nvSpPr>
        <p:spPr>
          <a:xfrm>
            <a:off x="4723805" y="3580805"/>
            <a:ext cx="3750469" cy="2652117"/>
          </a:xfrm>
          <a:prstGeom prst="rect">
            <a:avLst/>
          </a:prstGeom>
        </p:spPr>
        <p:txBody>
          <a:bodyPr lIns="91439" tIns="45719" rIns="91439" bIns="45719" anchor="t">
            <a:noAutofit/>
          </a:bodyPr>
          <a:lstStyle/>
          <a:p>
            <a:endParaRPr/>
          </a:p>
        </p:txBody>
      </p:sp>
      <p:sp>
        <p:nvSpPr>
          <p:cNvPr id="84" name="イメージ"/>
          <p:cNvSpPr>
            <a:spLocks noGrp="1"/>
          </p:cNvSpPr>
          <p:nvPr>
            <p:ph type="pic" sz="quarter" idx="14"/>
          </p:nvPr>
        </p:nvSpPr>
        <p:spPr>
          <a:xfrm>
            <a:off x="4723805" y="625078"/>
            <a:ext cx="3750469" cy="2652117"/>
          </a:xfrm>
          <a:prstGeom prst="rect">
            <a:avLst/>
          </a:prstGeom>
        </p:spPr>
        <p:txBody>
          <a:bodyPr lIns="91439" tIns="45719" rIns="91439" bIns="45719" anchor="t">
            <a:noAutofit/>
          </a:bodyPr>
          <a:lstStyle/>
          <a:p>
            <a:endParaRPr/>
          </a:p>
        </p:txBody>
      </p:sp>
      <p:sp>
        <p:nvSpPr>
          <p:cNvPr id="85" name="イメージ"/>
          <p:cNvSpPr>
            <a:spLocks noGrp="1"/>
          </p:cNvSpPr>
          <p:nvPr>
            <p:ph type="pic" sz="half" idx="15"/>
          </p:nvPr>
        </p:nvSpPr>
        <p:spPr>
          <a:xfrm>
            <a:off x="669726" y="625078"/>
            <a:ext cx="3750469" cy="5607844"/>
          </a:xfrm>
          <a:prstGeom prst="rect">
            <a:avLst/>
          </a:prstGeom>
        </p:spPr>
        <p:txBody>
          <a:bodyPr lIns="91439" tIns="45719" rIns="91439" bIns="45719" anchor="t">
            <a:noAutofit/>
          </a:bodyPr>
          <a:lstStyle/>
          <a:p>
            <a:endParaRPr/>
          </a:p>
        </p:txBody>
      </p:sp>
      <p:sp>
        <p:nvSpPr>
          <p:cNvPr id="86"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引用">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892969" y="4473773"/>
            <a:ext cx="7358063" cy="362215"/>
          </a:xfrm>
          <a:prstGeom prst="rect">
            <a:avLst/>
          </a:prstGeom>
        </p:spPr>
        <p:txBody>
          <a:bodyPr anchor="t">
            <a:spAutoFit/>
          </a:bodyPr>
          <a:lstStyle>
            <a:lvl1pPr marL="0" indent="0" algn="ctr">
              <a:spcBef>
                <a:spcPts val="0"/>
              </a:spcBef>
              <a:buSzTx/>
              <a:buNone/>
              <a:defRPr sz="1687"/>
            </a:lvl1pPr>
          </a:lstStyle>
          <a:p>
            <a:r>
              <a:t>–Johnny Appleseed</a:t>
            </a:r>
          </a:p>
        </p:txBody>
      </p:sp>
      <p:sp>
        <p:nvSpPr>
          <p:cNvPr id="94" name="“ここに引用を入力してください。”"/>
          <p:cNvSpPr txBox="1">
            <a:spLocks noGrp="1"/>
          </p:cNvSpPr>
          <p:nvPr>
            <p:ph type="body" sz="quarter" idx="14"/>
          </p:nvPr>
        </p:nvSpPr>
        <p:spPr>
          <a:xfrm>
            <a:off x="892969" y="2979431"/>
            <a:ext cx="7358063" cy="470513"/>
          </a:xfrm>
          <a:prstGeom prst="rect">
            <a:avLst/>
          </a:prstGeom>
        </p:spPr>
        <p:txBody>
          <a:bodyPr>
            <a:spAutoFit/>
          </a:bodyPr>
          <a:lstStyle>
            <a:lvl1pPr marL="0" indent="0" algn="ctr">
              <a:spcBef>
                <a:spcPts val="0"/>
              </a:spcBef>
              <a:buSzTx/>
              <a:buNone/>
              <a:defRPr sz="2391"/>
            </a:lvl1pPr>
          </a:lstStyle>
          <a:p>
            <a:r>
              <a:t>“ここに引用を入力してください。”</a:t>
            </a:r>
          </a:p>
        </p:txBody>
      </p:sp>
      <p:sp>
        <p:nvSpPr>
          <p:cNvPr id="95"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写真">
    <p:spTree>
      <p:nvGrpSpPr>
        <p:cNvPr id="1" name=""/>
        <p:cNvGrpSpPr/>
        <p:nvPr/>
      </p:nvGrpSpPr>
      <p:grpSpPr>
        <a:xfrm>
          <a:off x="0" y="0"/>
          <a:ext cx="0" cy="0"/>
          <a:chOff x="0" y="0"/>
          <a:chExt cx="0" cy="0"/>
        </a:xfrm>
      </p:grpSpPr>
      <p:sp>
        <p:nvSpPr>
          <p:cNvPr id="102" name="イメージ"/>
          <p:cNvSpPr>
            <a:spLocks noGrp="1"/>
          </p:cNvSpPr>
          <p:nvPr>
            <p:ph type="pic" idx="13"/>
          </p:nvPr>
        </p:nvSpPr>
        <p:spPr>
          <a:xfrm>
            <a:off x="0" y="0"/>
            <a:ext cx="9144000" cy="6858000"/>
          </a:xfrm>
          <a:prstGeom prst="rect">
            <a:avLst/>
          </a:prstGeom>
        </p:spPr>
        <p:txBody>
          <a:bodyPr lIns="91439" tIns="45719" rIns="91439" bIns="45719" anchor="t">
            <a:noAutofit/>
          </a:bodyPr>
          <a:lstStyle/>
          <a:p>
            <a:endParaRPr/>
          </a:p>
        </p:txBody>
      </p:sp>
      <p:sp>
        <p:nvSpPr>
          <p:cNvPr id="103"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17" name="Rectangle 7"/>
          <p:cNvSpPr/>
          <p:nvPr/>
        </p:nvSpPr>
        <p:spPr>
          <a:xfrm>
            <a:off x="-1" y="263769"/>
            <a:ext cx="9144001" cy="6330462"/>
          </a:xfrm>
          <a:prstGeom prst="rect">
            <a:avLst/>
          </a:prstGeom>
          <a:solidFill>
            <a:srgbClr val="CFD8DC"/>
          </a:solidFill>
          <a:ln w="12700">
            <a:miter lim="400000"/>
          </a:ln>
        </p:spPr>
        <p:txBody>
          <a:bodyPr lIns="42203" tIns="42203" rIns="42203" bIns="42203" anchor="ctr"/>
          <a:lstStyle/>
          <a:p>
            <a:pPr defTabSz="914367">
              <a:defRPr>
                <a:solidFill>
                  <a:srgbClr val="FFFFFF"/>
                </a:solidFill>
                <a:latin typeface="Calibri"/>
                <a:ea typeface="Calibri"/>
                <a:cs typeface="Calibri"/>
                <a:sym typeface="Calibri"/>
              </a:defRPr>
            </a:pPr>
            <a:endParaRPr sz="1186"/>
          </a:p>
        </p:txBody>
      </p:sp>
      <p:sp>
        <p:nvSpPr>
          <p:cNvPr id="118" name="Rectangle 8"/>
          <p:cNvSpPr/>
          <p:nvPr/>
        </p:nvSpPr>
        <p:spPr>
          <a:xfrm>
            <a:off x="-1" y="263768"/>
            <a:ext cx="9144001" cy="675250"/>
          </a:xfrm>
          <a:prstGeom prst="rect">
            <a:avLst/>
          </a:prstGeom>
          <a:solidFill>
            <a:srgbClr val="37474F"/>
          </a:solidFill>
          <a:ln w="12700">
            <a:miter lim="400000"/>
          </a:ln>
        </p:spPr>
        <p:txBody>
          <a:bodyPr lIns="42203" tIns="42203" rIns="42203" bIns="42203" anchor="ctr"/>
          <a:lstStyle/>
          <a:p>
            <a:pPr defTabSz="914367">
              <a:defRPr>
                <a:solidFill>
                  <a:srgbClr val="FFFFFF"/>
                </a:solidFill>
                <a:latin typeface="Calibri"/>
                <a:ea typeface="Calibri"/>
                <a:cs typeface="Calibri"/>
                <a:sym typeface="Calibri"/>
              </a:defRPr>
            </a:pPr>
            <a:endParaRPr sz="1186"/>
          </a:p>
        </p:txBody>
      </p:sp>
      <p:sp>
        <p:nvSpPr>
          <p:cNvPr id="119" name="Rectangle 13"/>
          <p:cNvSpPr/>
          <p:nvPr/>
        </p:nvSpPr>
        <p:spPr>
          <a:xfrm>
            <a:off x="351692" y="1099129"/>
            <a:ext cx="8440616" cy="5064370"/>
          </a:xfrm>
          <a:prstGeom prst="rect">
            <a:avLst/>
          </a:prstGeom>
          <a:solidFill>
            <a:srgbClr val="FFFFFF"/>
          </a:solidFill>
          <a:ln w="12700">
            <a:miter lim="400000"/>
          </a:ln>
        </p:spPr>
        <p:txBody>
          <a:bodyPr lIns="42203" tIns="42203" rIns="42203" bIns="42203" anchor="ctr"/>
          <a:lstStyle/>
          <a:p>
            <a:pPr defTabSz="914367">
              <a:defRPr>
                <a:solidFill>
                  <a:srgbClr val="FFFFFF"/>
                </a:solidFill>
                <a:latin typeface="Calibri"/>
                <a:ea typeface="Calibri"/>
                <a:cs typeface="Calibri"/>
                <a:sym typeface="Calibri"/>
              </a:defRPr>
            </a:pPr>
            <a:endParaRPr sz="1186"/>
          </a:p>
        </p:txBody>
      </p:sp>
      <p:pic>
        <p:nvPicPr>
          <p:cNvPr id="120" name="Picture 12" descr="Pictur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522906" y="389562"/>
            <a:ext cx="1269402" cy="423662"/>
          </a:xfrm>
          <a:prstGeom prst="rect">
            <a:avLst/>
          </a:prstGeom>
          <a:ln w="12700">
            <a:miter lim="400000"/>
          </a:ln>
        </p:spPr>
      </p:pic>
      <p:sp>
        <p:nvSpPr>
          <p:cNvPr id="121" name="Rectangle 5"/>
          <p:cNvSpPr/>
          <p:nvPr/>
        </p:nvSpPr>
        <p:spPr>
          <a:xfrm>
            <a:off x="-1" y="263769"/>
            <a:ext cx="9144001" cy="6330462"/>
          </a:xfrm>
          <a:prstGeom prst="rect">
            <a:avLst/>
          </a:prstGeom>
          <a:solidFill>
            <a:srgbClr val="FFFFFF"/>
          </a:solidFill>
          <a:ln w="12700">
            <a:miter lim="400000"/>
          </a:ln>
        </p:spPr>
        <p:txBody>
          <a:bodyPr lIns="42203" tIns="42203" rIns="42203" bIns="42203" anchor="ctr"/>
          <a:lstStyle/>
          <a:p>
            <a:pPr defTabSz="914367">
              <a:defRPr>
                <a:solidFill>
                  <a:srgbClr val="FFFFFF"/>
                </a:solidFill>
                <a:latin typeface="Calibri"/>
                <a:ea typeface="Calibri"/>
                <a:cs typeface="Calibri"/>
                <a:sym typeface="Calibri"/>
              </a:defRPr>
            </a:pPr>
            <a:endParaRPr sz="1186"/>
          </a:p>
        </p:txBody>
      </p:sp>
      <p:sp>
        <p:nvSpPr>
          <p:cNvPr id="8" name="四角形">
            <a:extLst>
              <a:ext uri="{FF2B5EF4-FFF2-40B4-BE49-F238E27FC236}">
                <a16:creationId xmlns:a16="http://schemas.microsoft.com/office/drawing/2014/main" id="{7EBCDE6C-EF82-4E63-8ED9-32154AA1794A}"/>
              </a:ext>
            </a:extLst>
          </p:cNvPr>
          <p:cNvSpPr/>
          <p:nvPr userDrawn="1"/>
        </p:nvSpPr>
        <p:spPr>
          <a:xfrm>
            <a:off x="-1" y="-2976"/>
            <a:ext cx="9144001" cy="892969"/>
          </a:xfrm>
          <a:prstGeom prst="rect">
            <a:avLst/>
          </a:prstGeom>
          <a:solidFill>
            <a:srgbClr val="55BBB3"/>
          </a:solidFill>
          <a:ln w="12700">
            <a:miter lim="400000"/>
          </a:ln>
        </p:spPr>
        <p:txBody>
          <a:bodyPr lIns="35719" tIns="35719" rIns="35719" bIns="35719" anchor="ctr"/>
          <a:lstStyle/>
          <a:p>
            <a:pPr>
              <a:defRPr sz="2200">
                <a:solidFill>
                  <a:srgbClr val="0BBEB4"/>
                </a:solidFill>
                <a:latin typeface="+mn-lt"/>
                <a:ea typeface="+mn-ea"/>
                <a:cs typeface="+mn-cs"/>
                <a:sym typeface="ヒラギノ角ゴ ProN W3"/>
              </a:defRPr>
            </a:pPr>
            <a:endParaRPr sz="1547"/>
          </a:p>
        </p:txBody>
      </p:sp>
      <p:pic>
        <p:nvPicPr>
          <p:cNvPr id="9" name="イメージ" descr="イメージ">
            <a:extLst>
              <a:ext uri="{FF2B5EF4-FFF2-40B4-BE49-F238E27FC236}">
                <a16:creationId xmlns:a16="http://schemas.microsoft.com/office/drawing/2014/main" id="{4EF24628-C06B-4D70-A071-0AEDFCCBA1F1}"/>
              </a:ext>
            </a:extLst>
          </p:cNvPr>
          <p:cNvPicPr>
            <a:picLocks noChangeAspect="1"/>
          </p:cNvPicPr>
          <p:nvPr userDrawn="1"/>
        </p:nvPicPr>
        <p:blipFill>
          <a:blip r:embed="rId3" cstate="print">
            <a:alphaModFix amt="16732"/>
            <a:extLst>
              <a:ext uri="{28A0092B-C50C-407E-A947-70E740481C1C}">
                <a14:useLocalDpi xmlns:a14="http://schemas.microsoft.com/office/drawing/2010/main"/>
              </a:ext>
            </a:extLst>
          </a:blip>
          <a:srcRect/>
          <a:stretch>
            <a:fillRect/>
          </a:stretch>
        </p:blipFill>
        <p:spPr>
          <a:xfrm>
            <a:off x="7305659" y="231707"/>
            <a:ext cx="1703860" cy="423638"/>
          </a:xfrm>
          <a:prstGeom prst="rect">
            <a:avLst/>
          </a:prstGeom>
          <a:ln w="12700">
            <a:miter lim="400000"/>
          </a:ln>
        </p:spPr>
      </p:pic>
      <p:sp>
        <p:nvSpPr>
          <p:cNvPr id="10" name="目次">
            <a:extLst>
              <a:ext uri="{FF2B5EF4-FFF2-40B4-BE49-F238E27FC236}">
                <a16:creationId xmlns:a16="http://schemas.microsoft.com/office/drawing/2014/main" id="{C7BCA1C8-6E19-47AF-AAD0-1875083E9C64}"/>
              </a:ext>
            </a:extLst>
          </p:cNvPr>
          <p:cNvSpPr txBox="1"/>
          <p:nvPr userDrawn="1"/>
        </p:nvSpPr>
        <p:spPr>
          <a:xfrm>
            <a:off x="395085" y="255924"/>
            <a:ext cx="3651135" cy="3751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lvl1pPr algn="l">
              <a:defRPr sz="2800">
                <a:solidFill>
                  <a:srgbClr val="FFFFFF"/>
                </a:solidFill>
              </a:defRPr>
            </a:lvl1pPr>
          </a:lstStyle>
          <a:p>
            <a:endParaRPr sz="1969"/>
          </a:p>
        </p:txBody>
      </p:sp>
      <p:sp>
        <p:nvSpPr>
          <p:cNvPr id="2" name="タイトル 1">
            <a:extLst>
              <a:ext uri="{FF2B5EF4-FFF2-40B4-BE49-F238E27FC236}">
                <a16:creationId xmlns:a16="http://schemas.microsoft.com/office/drawing/2014/main" id="{78555484-4009-44EE-8BBF-79359CAA66B4}"/>
              </a:ext>
            </a:extLst>
          </p:cNvPr>
          <p:cNvSpPr>
            <a:spLocks noGrp="1"/>
          </p:cNvSpPr>
          <p:nvPr>
            <p:ph type="title"/>
          </p:nvPr>
        </p:nvSpPr>
        <p:spPr>
          <a:xfrm>
            <a:off x="395085" y="265244"/>
            <a:ext cx="4089261" cy="369332"/>
          </a:xfrm>
        </p:spPr>
        <p:txBody>
          <a:bodyPr wrap="none" lIns="0" tIns="0" rIns="0" bIns="0">
            <a:spAutoFit/>
          </a:bodyPr>
          <a:lstStyle>
            <a:lvl1pPr algn="l">
              <a:defRPr sz="2400" b="1">
                <a:solidFill>
                  <a:schemeClr val="bg1"/>
                </a:solidFill>
                <a:latin typeface="游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13" name="スライド番号">
            <a:extLst>
              <a:ext uri="{FF2B5EF4-FFF2-40B4-BE49-F238E27FC236}">
                <a16:creationId xmlns:a16="http://schemas.microsoft.com/office/drawing/2014/main" id="{6A64F4C9-9085-418D-8358-4BE5204E9B63}"/>
              </a:ext>
            </a:extLst>
          </p:cNvPr>
          <p:cNvSpPr txBox="1">
            <a:spLocks noGrp="1"/>
          </p:cNvSpPr>
          <p:nvPr>
            <p:ph type="sldNum" sz="quarter" idx="2"/>
          </p:nvPr>
        </p:nvSpPr>
        <p:spPr>
          <a:xfrm>
            <a:off x="8436408" y="6514809"/>
            <a:ext cx="540301" cy="262316"/>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a:lstStyle/>
          <a:p>
            <a:fld id="{86CB4B4D-7CA3-9044-876B-883B54F8677D}" type="slidenum">
              <a:rPr/>
              <a:t>‹#›</a:t>
            </a:fld>
            <a:endParaRPr/>
          </a:p>
        </p:txBody>
      </p:sp>
      <p:sp>
        <p:nvSpPr>
          <p:cNvPr id="16" name="Footer Placeholder 9">
            <a:extLst>
              <a:ext uri="{FF2B5EF4-FFF2-40B4-BE49-F238E27FC236}">
                <a16:creationId xmlns:a16="http://schemas.microsoft.com/office/drawing/2014/main" id="{35CA7D96-270C-4E15-B28F-0BD8DBEBDB3F}"/>
              </a:ext>
            </a:extLst>
          </p:cNvPr>
          <p:cNvSpPr txBox="1"/>
          <p:nvPr userDrawn="1"/>
        </p:nvSpPr>
        <p:spPr>
          <a:xfrm>
            <a:off x="2029254" y="6573286"/>
            <a:ext cx="5085494" cy="2122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9673" rIns="29673" anchor="ctr">
            <a:spAutoFit/>
          </a:bodyPr>
          <a:lstStyle>
            <a:lvl1pPr defTabSz="914400">
              <a:defRPr sz="1200">
                <a:solidFill>
                  <a:srgbClr val="888888"/>
                </a:solidFill>
                <a:latin typeface="Helvetica"/>
                <a:ea typeface="Helvetica"/>
                <a:cs typeface="Helvetica"/>
                <a:sym typeface="Helvetica"/>
              </a:defRPr>
            </a:lvl1pPr>
          </a:lstStyle>
          <a:p>
            <a:pPr algn="ctr"/>
            <a:r>
              <a:rPr lang="en-US" sz="779"/>
              <a:t>(C) Recruit Co., Ltd. All rights reserved. </a:t>
            </a:r>
          </a:p>
        </p:txBody>
      </p:sp>
    </p:spTree>
    <p:extLst>
      <p:ext uri="{BB962C8B-B14F-4D97-AF65-F5344CB8AC3E}">
        <p14:creationId xmlns:p14="http://schemas.microsoft.com/office/powerpoint/2010/main" val="97318550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タイトル（上）">
    <p:spTree>
      <p:nvGrpSpPr>
        <p:cNvPr id="1" name=""/>
        <p:cNvGrpSpPr/>
        <p:nvPr/>
      </p:nvGrpSpPr>
      <p:grpSpPr>
        <a:xfrm>
          <a:off x="0" y="0"/>
          <a:ext cx="0" cy="0"/>
          <a:chOff x="0" y="0"/>
          <a:chExt cx="0" cy="0"/>
        </a:xfrm>
      </p:grpSpPr>
      <p:sp>
        <p:nvSpPr>
          <p:cNvPr id="4" name="四角形">
            <a:extLst>
              <a:ext uri="{FF2B5EF4-FFF2-40B4-BE49-F238E27FC236}">
                <a16:creationId xmlns:a16="http://schemas.microsoft.com/office/drawing/2014/main" id="{786A7F40-9C46-4EA5-B53A-A103B05FE404}"/>
              </a:ext>
            </a:extLst>
          </p:cNvPr>
          <p:cNvSpPr/>
          <p:nvPr userDrawn="1"/>
        </p:nvSpPr>
        <p:spPr>
          <a:xfrm>
            <a:off x="-1" y="-2975"/>
            <a:ext cx="9144001" cy="892969"/>
          </a:xfrm>
          <a:prstGeom prst="rect">
            <a:avLst/>
          </a:prstGeom>
          <a:solidFill>
            <a:srgbClr val="55BBB3"/>
          </a:solidFill>
          <a:ln w="12700" cap="flat">
            <a:noFill/>
            <a:miter lim="400000"/>
          </a:ln>
          <a:effectLst/>
        </p:spPr>
        <p:txBody>
          <a:bodyPr wrap="square" lIns="32971" tIns="32971" rIns="32971" bIns="32971" numCol="1" anchor="ctr">
            <a:noAutofit/>
          </a:bodyPr>
          <a:lstStyle/>
          <a:p>
            <a:pPr>
              <a:defRPr sz="2200">
                <a:solidFill>
                  <a:srgbClr val="0BBEB4"/>
                </a:solidFill>
                <a:latin typeface="+mn-lt"/>
                <a:ea typeface="+mn-ea"/>
                <a:cs typeface="+mn-cs"/>
                <a:sym typeface="ヒラギノ角ゴ ProN W3"/>
              </a:defRPr>
            </a:pPr>
            <a:endParaRPr sz="1428"/>
          </a:p>
        </p:txBody>
      </p:sp>
      <p:pic>
        <p:nvPicPr>
          <p:cNvPr id="5" name="イメージ" descr="イメージ">
            <a:extLst>
              <a:ext uri="{FF2B5EF4-FFF2-40B4-BE49-F238E27FC236}">
                <a16:creationId xmlns:a16="http://schemas.microsoft.com/office/drawing/2014/main" id="{1CAAE736-A2EE-48E9-992C-A8EF503E8B3C}"/>
              </a:ext>
            </a:extLst>
          </p:cNvPr>
          <p:cNvPicPr>
            <a:picLocks noChangeAspect="1"/>
          </p:cNvPicPr>
          <p:nvPr userDrawn="1"/>
        </p:nvPicPr>
        <p:blipFill>
          <a:blip r:embed="rId2" cstate="print">
            <a:alphaModFix amt="16732"/>
            <a:extLst>
              <a:ext uri="{28A0092B-C50C-407E-A947-70E740481C1C}">
                <a14:useLocalDpi xmlns:a14="http://schemas.microsoft.com/office/drawing/2010/main"/>
              </a:ext>
            </a:extLst>
          </a:blip>
          <a:srcRect/>
          <a:stretch>
            <a:fillRect/>
          </a:stretch>
        </p:blipFill>
        <p:spPr>
          <a:xfrm>
            <a:off x="7305658" y="231707"/>
            <a:ext cx="1703861" cy="423638"/>
          </a:xfrm>
          <a:prstGeom prst="rect">
            <a:avLst/>
          </a:prstGeom>
          <a:ln w="12700">
            <a:miter lim="400000"/>
          </a:ln>
        </p:spPr>
      </p:pic>
      <p:sp>
        <p:nvSpPr>
          <p:cNvPr id="2" name="タイトル 1">
            <a:extLst>
              <a:ext uri="{FF2B5EF4-FFF2-40B4-BE49-F238E27FC236}">
                <a16:creationId xmlns:a16="http://schemas.microsoft.com/office/drawing/2014/main" id="{C0149B33-7702-476F-8277-6FDC5F199BD2}"/>
              </a:ext>
            </a:extLst>
          </p:cNvPr>
          <p:cNvSpPr>
            <a:spLocks noGrp="1"/>
          </p:cNvSpPr>
          <p:nvPr>
            <p:ph type="title"/>
          </p:nvPr>
        </p:nvSpPr>
        <p:spPr>
          <a:xfrm>
            <a:off x="249674" y="178595"/>
            <a:ext cx="5853946" cy="476751"/>
          </a:xfrm>
        </p:spPr>
        <p:txBody>
          <a:bodyPr>
            <a:noAutofit/>
          </a:bodyPr>
          <a:lstStyle>
            <a:lvl1pPr algn="l">
              <a:defRPr sz="2400" b="1">
                <a:solidFill>
                  <a:schemeClr val="bg1"/>
                </a:solidFill>
              </a:defRPr>
            </a:lvl1pPr>
          </a:lstStyle>
          <a:p>
            <a:r>
              <a:rPr kumimoji="1" lang="ja-JP" altLang="en-US"/>
              <a:t>マスター タイトルの書式設定</a:t>
            </a:r>
          </a:p>
        </p:txBody>
      </p:sp>
      <p:sp>
        <p:nvSpPr>
          <p:cNvPr id="9" name="Footer Placeholder 9">
            <a:extLst>
              <a:ext uri="{FF2B5EF4-FFF2-40B4-BE49-F238E27FC236}">
                <a16:creationId xmlns:a16="http://schemas.microsoft.com/office/drawing/2014/main" id="{8EBA4AE9-2CF0-4848-B6A0-030B8B4D021D}"/>
              </a:ext>
            </a:extLst>
          </p:cNvPr>
          <p:cNvSpPr txBox="1"/>
          <p:nvPr userDrawn="1"/>
        </p:nvSpPr>
        <p:spPr>
          <a:xfrm>
            <a:off x="2029254" y="6573286"/>
            <a:ext cx="5085494" cy="2122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9673" rIns="29673" anchor="ctr">
            <a:spAutoFit/>
          </a:bodyPr>
          <a:lstStyle>
            <a:lvl1pPr defTabSz="914400">
              <a:defRPr sz="1200">
                <a:solidFill>
                  <a:srgbClr val="888888"/>
                </a:solidFill>
                <a:latin typeface="Helvetica"/>
                <a:ea typeface="Helvetica"/>
                <a:cs typeface="Helvetica"/>
                <a:sym typeface="Helvetica"/>
              </a:defRPr>
            </a:lvl1pPr>
          </a:lstStyle>
          <a:p>
            <a:pPr algn="ctr"/>
            <a:r>
              <a:rPr lang="en-US" sz="779"/>
              <a:t>(C) Recruit Co., Ltd. All rights reserved. </a:t>
            </a:r>
          </a:p>
        </p:txBody>
      </p:sp>
      <p:sp>
        <p:nvSpPr>
          <p:cNvPr id="10" name="スライド番号">
            <a:extLst>
              <a:ext uri="{FF2B5EF4-FFF2-40B4-BE49-F238E27FC236}">
                <a16:creationId xmlns:a16="http://schemas.microsoft.com/office/drawing/2014/main" id="{218E0C15-923C-48E2-9118-09A7761E1307}"/>
              </a:ext>
            </a:extLst>
          </p:cNvPr>
          <p:cNvSpPr txBox="1">
            <a:spLocks noGrp="1"/>
          </p:cNvSpPr>
          <p:nvPr>
            <p:ph type="sldNum" sz="quarter" idx="2"/>
          </p:nvPr>
        </p:nvSpPr>
        <p:spPr>
          <a:xfrm>
            <a:off x="8436408" y="6514809"/>
            <a:ext cx="540301" cy="26231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lstStyle/>
          <a:p>
            <a:fld id="{86CB4B4D-7CA3-9044-876B-883B54F8677D}" type="slidenum">
              <a:rPr/>
              <a:t>‹#›</a:t>
            </a:fld>
            <a:endParaRPr/>
          </a:p>
        </p:txBody>
      </p:sp>
    </p:spTree>
    <p:extLst>
      <p:ext uri="{BB962C8B-B14F-4D97-AF65-F5344CB8AC3E}">
        <p14:creationId xmlns:p14="http://schemas.microsoft.com/office/powerpoint/2010/main" val="1162213073"/>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箇条書き">
    <p:spTree>
      <p:nvGrpSpPr>
        <p:cNvPr id="1" name=""/>
        <p:cNvGrpSpPr/>
        <p:nvPr/>
      </p:nvGrpSpPr>
      <p:grpSpPr>
        <a:xfrm>
          <a:off x="0" y="0"/>
          <a:ext cx="0" cy="0"/>
          <a:chOff x="0" y="0"/>
          <a:chExt cx="0" cy="0"/>
        </a:xfrm>
      </p:grpSpPr>
      <p:sp>
        <p:nvSpPr>
          <p:cNvPr id="5" name="四角形">
            <a:extLst>
              <a:ext uri="{FF2B5EF4-FFF2-40B4-BE49-F238E27FC236}">
                <a16:creationId xmlns:a16="http://schemas.microsoft.com/office/drawing/2014/main" id="{000F3E2D-C0A5-4C6F-B4D1-183DD4835B47}"/>
              </a:ext>
            </a:extLst>
          </p:cNvPr>
          <p:cNvSpPr/>
          <p:nvPr/>
        </p:nvSpPr>
        <p:spPr>
          <a:xfrm>
            <a:off x="0" y="-4534"/>
            <a:ext cx="9144000" cy="892969"/>
          </a:xfrm>
          <a:prstGeom prst="rect">
            <a:avLst/>
          </a:prstGeom>
          <a:solidFill>
            <a:srgbClr val="55BBB3"/>
          </a:solidFill>
          <a:ln w="12700" cap="flat">
            <a:noFill/>
            <a:miter lim="400000"/>
          </a:ln>
          <a:effectLst/>
        </p:spPr>
        <p:txBody>
          <a:bodyPr wrap="square" lIns="26789" tIns="26789" rIns="26789" bIns="26789" numCol="1" anchor="ctr">
            <a:noAutofit/>
          </a:bodyPr>
          <a:lstStyle/>
          <a:p>
            <a:pPr algn="ctr" defTabSz="308048" hangingPunct="0">
              <a:defRPr sz="2200">
                <a:solidFill>
                  <a:srgbClr val="0BBEB4"/>
                </a:solidFill>
                <a:latin typeface="+mn-lt"/>
                <a:ea typeface="+mn-ea"/>
                <a:cs typeface="+mn-cs"/>
                <a:sym typeface="ヒラギノ角ゴ ProN W3"/>
              </a:defRPr>
            </a:pPr>
            <a:endParaRPr sz="1160" kern="0">
              <a:solidFill>
                <a:srgbClr val="0BBEB4"/>
              </a:solidFill>
              <a:latin typeface="游ゴシック" panose="020B0400000000000000" pitchFamily="50" charset="-128"/>
              <a:sym typeface="ヒラギノ角ゴ ProN W3"/>
            </a:endParaRPr>
          </a:p>
        </p:txBody>
      </p:sp>
      <p:pic>
        <p:nvPicPr>
          <p:cNvPr id="7" name="イメージ" descr="イメージ">
            <a:extLst>
              <a:ext uri="{FF2B5EF4-FFF2-40B4-BE49-F238E27FC236}">
                <a16:creationId xmlns:a16="http://schemas.microsoft.com/office/drawing/2014/main" id="{06A5F44B-4AA5-4398-A0B0-F748DA637B59}"/>
              </a:ext>
            </a:extLst>
          </p:cNvPr>
          <p:cNvPicPr>
            <a:picLocks noChangeAspect="1"/>
          </p:cNvPicPr>
          <p:nvPr userDrawn="1"/>
        </p:nvPicPr>
        <p:blipFill>
          <a:blip r:embed="rId2" cstate="print">
            <a:alphaModFix amt="16732"/>
            <a:extLst>
              <a:ext uri="{28A0092B-C50C-407E-A947-70E740481C1C}">
                <a14:useLocalDpi xmlns:a14="http://schemas.microsoft.com/office/drawing/2010/main"/>
              </a:ext>
            </a:extLst>
          </a:blip>
          <a:srcRect/>
          <a:stretch>
            <a:fillRect/>
          </a:stretch>
        </p:blipFill>
        <p:spPr>
          <a:xfrm>
            <a:off x="7756982" y="231689"/>
            <a:ext cx="1277895" cy="423638"/>
          </a:xfrm>
          <a:prstGeom prst="rect">
            <a:avLst/>
          </a:prstGeom>
          <a:ln w="12700">
            <a:miter lim="400000"/>
          </a:ln>
        </p:spPr>
      </p:pic>
      <p:sp>
        <p:nvSpPr>
          <p:cNvPr id="9" name="スライド番号">
            <a:extLst>
              <a:ext uri="{FF2B5EF4-FFF2-40B4-BE49-F238E27FC236}">
                <a16:creationId xmlns:a16="http://schemas.microsoft.com/office/drawing/2014/main" id="{FF6EABCE-277B-44D2-AD56-2329B4B1EA71}"/>
              </a:ext>
            </a:extLst>
          </p:cNvPr>
          <p:cNvSpPr txBox="1">
            <a:spLocks noGrp="1"/>
          </p:cNvSpPr>
          <p:nvPr>
            <p:ph type="sldNum" sz="quarter" idx="2"/>
          </p:nvPr>
        </p:nvSpPr>
        <p:spPr>
          <a:xfrm>
            <a:off x="8750876" y="6514870"/>
            <a:ext cx="278825" cy="275717"/>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a:lstStyle>
            <a:lvl1pPr>
              <a:defRPr>
                <a:latin typeface="游ゴシック" panose="020B0400000000000000" pitchFamily="50" charset="-128"/>
              </a:defRPr>
            </a:lvl1pPr>
          </a:lstStyle>
          <a:p>
            <a:pPr algn="r" hangingPunct="0"/>
            <a:fld id="{86CB4B4D-7CA3-9044-876B-883B54F8677D}" type="slidenum">
              <a:rPr lang="en-US" altLang="ja-JP" smtClean="0">
                <a:cs typeface="Calibri" panose="020F0502020204030204" pitchFamily="34" charset="0"/>
              </a:rPr>
              <a:pPr algn="r" hangingPunct="0"/>
              <a:t>‹#›</a:t>
            </a:fld>
            <a:endParaRPr lang="ja-JP" altLang="en-US">
              <a:cs typeface="Calibri" panose="020F0502020204030204" pitchFamily="34" charset="0"/>
            </a:endParaRPr>
          </a:p>
        </p:txBody>
      </p:sp>
      <p:sp>
        <p:nvSpPr>
          <p:cNvPr id="2" name="タイトル 1">
            <a:extLst>
              <a:ext uri="{FF2B5EF4-FFF2-40B4-BE49-F238E27FC236}">
                <a16:creationId xmlns:a16="http://schemas.microsoft.com/office/drawing/2014/main" id="{8C3FC73F-DD43-4EE8-959C-6DE8B9706619}"/>
              </a:ext>
            </a:extLst>
          </p:cNvPr>
          <p:cNvSpPr>
            <a:spLocks noGrp="1"/>
          </p:cNvSpPr>
          <p:nvPr>
            <p:ph type="title"/>
          </p:nvPr>
        </p:nvSpPr>
        <p:spPr>
          <a:xfrm>
            <a:off x="249189" y="230131"/>
            <a:ext cx="4493182" cy="423638"/>
          </a:xfrm>
        </p:spPr>
        <p:txBody>
          <a:bodyPr>
            <a:normAutofit/>
          </a:bodyPr>
          <a:lstStyle>
            <a:lvl1pPr algn="l">
              <a:defRPr sz="1800" b="1">
                <a:solidFill>
                  <a:schemeClr val="bg1"/>
                </a:solidFill>
                <a:latin typeface="游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10" name="図プレースホルダー 18">
            <a:extLst>
              <a:ext uri="{FF2B5EF4-FFF2-40B4-BE49-F238E27FC236}">
                <a16:creationId xmlns:a16="http://schemas.microsoft.com/office/drawing/2014/main" id="{F3054364-9218-4866-9A6F-B5BC6542D9A9}"/>
              </a:ext>
            </a:extLst>
          </p:cNvPr>
          <p:cNvSpPr>
            <a:spLocks noGrp="1"/>
          </p:cNvSpPr>
          <p:nvPr>
            <p:ph type="pic" sz="quarter" idx="10"/>
          </p:nvPr>
        </p:nvSpPr>
        <p:spPr>
          <a:xfrm>
            <a:off x="210509" y="1123101"/>
            <a:ext cx="8722984" cy="5480513"/>
          </a:xfrm>
        </p:spPr>
        <p:txBody>
          <a:bodyPr/>
          <a:lstStyle>
            <a:lvl1pPr>
              <a:defRPr>
                <a:latin typeface="游ゴシック" panose="020B0400000000000000" pitchFamily="50" charset="-128"/>
                <a:ea typeface="游ゴシック" panose="020B0400000000000000" pitchFamily="50" charset="-128"/>
              </a:defRPr>
            </a:lvl1pPr>
          </a:lstStyle>
          <a:p>
            <a:endParaRPr kumimoji="1" lang="ja-JP" altLang="en-US"/>
          </a:p>
        </p:txBody>
      </p:sp>
      <p:sp>
        <p:nvSpPr>
          <p:cNvPr id="12" name="Footer Placeholder 9">
            <a:extLst>
              <a:ext uri="{FF2B5EF4-FFF2-40B4-BE49-F238E27FC236}">
                <a16:creationId xmlns:a16="http://schemas.microsoft.com/office/drawing/2014/main" id="{CC0E3D55-B6D2-4E06-8396-A4FA93DC2150}"/>
              </a:ext>
            </a:extLst>
          </p:cNvPr>
          <p:cNvSpPr txBox="1"/>
          <p:nvPr userDrawn="1"/>
        </p:nvSpPr>
        <p:spPr>
          <a:xfrm>
            <a:off x="2506019" y="6584539"/>
            <a:ext cx="4131964" cy="1897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4110" rIns="24110" anchor="ctr">
            <a:spAutoFit/>
          </a:bodyPr>
          <a:lstStyle>
            <a:lvl1pPr defTabSz="914400">
              <a:defRPr sz="1200">
                <a:solidFill>
                  <a:srgbClr val="888888"/>
                </a:solidFill>
                <a:latin typeface="Helvetica"/>
                <a:ea typeface="Helvetica"/>
                <a:cs typeface="Helvetica"/>
                <a:sym typeface="Helvetica"/>
              </a:defRPr>
            </a:lvl1pPr>
          </a:lstStyle>
          <a:p>
            <a:pPr algn="ctr"/>
            <a:r>
              <a:rPr lang="en-US" sz="633">
                <a:latin typeface="游ゴシック" panose="020B0400000000000000" pitchFamily="50" charset="-128"/>
                <a:ea typeface="游ゴシック" panose="020B0400000000000000" pitchFamily="50" charset="-128"/>
              </a:rPr>
              <a:t>(C) Recruit Co., Ltd. All rights reserved. </a:t>
            </a:r>
          </a:p>
        </p:txBody>
      </p:sp>
    </p:spTree>
    <p:extLst>
      <p:ext uri="{BB962C8B-B14F-4D97-AF65-F5344CB8AC3E}">
        <p14:creationId xmlns:p14="http://schemas.microsoft.com/office/powerpoint/2010/main" val="2423482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1"/>
          </a:p>
        </p:txBody>
      </p:sp>
    </p:spTree>
    <p:extLst>
      <p:ext uri="{BB962C8B-B14F-4D97-AF65-F5344CB8AC3E}">
        <p14:creationId xmlns:p14="http://schemas.microsoft.com/office/powerpoint/2010/main" val="12213999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2078" y="80777"/>
            <a:ext cx="6773964" cy="228818"/>
          </a:xfrm>
          <a:prstGeom prst="rect">
            <a:avLst/>
          </a:prstGeom>
          <a:noFill/>
          <a:ln>
            <a:noFill/>
          </a:ln>
        </p:spPr>
        <p:txBody>
          <a:bodyPr/>
          <a:lstStyle>
            <a:lvl1pPr marL="0" indent="0" algn="l">
              <a:buNone/>
              <a:defRPr sz="1107" b="1" i="0">
                <a:solidFill>
                  <a:schemeClr val="bg1"/>
                </a:solidFill>
                <a:latin typeface="HGMaruGothicMPRO" charset="-128"/>
                <a:ea typeface="HGMaruGothicMPRO" charset="-128"/>
                <a:cs typeface="HGMaruGothicMPRO" charset="-128"/>
              </a:defRPr>
            </a:lvl1pPr>
            <a:lvl2pPr marL="422009" indent="0" algn="ctr">
              <a:buNone/>
              <a:defRPr sz="1846"/>
            </a:lvl2pPr>
            <a:lvl3pPr marL="844018" indent="0" algn="ctr">
              <a:buNone/>
              <a:defRPr sz="1661"/>
            </a:lvl3pPr>
            <a:lvl4pPr marL="1266027" indent="0" algn="ctr">
              <a:buNone/>
              <a:defRPr sz="1477"/>
            </a:lvl4pPr>
            <a:lvl5pPr marL="1688037" indent="0" algn="ctr">
              <a:buNone/>
              <a:defRPr sz="1477"/>
            </a:lvl5pPr>
            <a:lvl6pPr marL="2110046" indent="0" algn="ctr">
              <a:buNone/>
              <a:defRPr sz="1477"/>
            </a:lvl6pPr>
            <a:lvl7pPr marL="2532055" indent="0" algn="ctr">
              <a:buNone/>
              <a:defRPr sz="1477"/>
            </a:lvl7pPr>
            <a:lvl8pPr marL="2954064" indent="0" algn="ctr">
              <a:buNone/>
              <a:defRPr sz="1477"/>
            </a:lvl8pPr>
            <a:lvl9pPr marL="3376073" indent="0" algn="ctr">
              <a:buNone/>
              <a:defRPr sz="1477"/>
            </a:lvl9pPr>
          </a:lstStyle>
          <a:p>
            <a:r>
              <a:rPr lang="en-US"/>
              <a:t>Click to edit Master subtitle style</a:t>
            </a:r>
          </a:p>
        </p:txBody>
      </p:sp>
      <p:sp>
        <p:nvSpPr>
          <p:cNvPr id="7" name="Footer Placeholder 4"/>
          <p:cNvSpPr>
            <a:spLocks noGrp="1"/>
          </p:cNvSpPr>
          <p:nvPr>
            <p:ph type="ftr" sz="quarter" idx="3"/>
          </p:nvPr>
        </p:nvSpPr>
        <p:spPr>
          <a:xfrm>
            <a:off x="2498127" y="6433353"/>
            <a:ext cx="4147748" cy="365125"/>
          </a:xfrm>
          <a:prstGeom prst="rect">
            <a:avLst/>
          </a:prstGeom>
        </p:spPr>
        <p:txBody>
          <a:bodyPr vert="horz" lIns="91440" tIns="45720" rIns="91440" bIns="45720" rtlCol="0" anchor="ctr"/>
          <a:lstStyle>
            <a:lvl1pPr algn="ctr">
              <a:defRPr sz="923">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7756482" y="6433353"/>
            <a:ext cx="1096493" cy="365125"/>
          </a:xfrm>
          <a:prstGeom prst="rect">
            <a:avLst/>
          </a:prstGeom>
        </p:spPr>
        <p:txBody>
          <a:bodyPr vert="horz" lIns="91440" tIns="45720" rIns="91440" bIns="45720" rtlCol="0" anchor="ctr"/>
          <a:lstStyle>
            <a:lvl1pPr algn="r">
              <a:defRPr sz="1107">
                <a:solidFill>
                  <a:srgbClr val="37474F"/>
                </a:solidFill>
              </a:defRPr>
            </a:lvl1pPr>
          </a:lstStyle>
          <a:p>
            <a:fld id="{66DCAD7C-F911-9F49-9CD8-C4F52DC71951}" type="slidenum">
              <a:rPr lang="en-US" smtClean="0"/>
              <a:pPr/>
              <a:t>‹#›</a:t>
            </a:fld>
            <a:endParaRPr lang="en-US"/>
          </a:p>
        </p:txBody>
      </p:sp>
      <p:sp>
        <p:nvSpPr>
          <p:cNvPr id="12" name="Title 1"/>
          <p:cNvSpPr>
            <a:spLocks noGrp="1"/>
          </p:cNvSpPr>
          <p:nvPr>
            <p:ph type="title"/>
          </p:nvPr>
        </p:nvSpPr>
        <p:spPr>
          <a:xfrm>
            <a:off x="282078" y="300649"/>
            <a:ext cx="6773964" cy="376017"/>
          </a:xfrm>
          <a:prstGeom prst="rect">
            <a:avLst/>
          </a:prstGeom>
        </p:spPr>
        <p:txBody>
          <a:bodyPr/>
          <a:lstStyle>
            <a:lvl1pPr>
              <a:defRPr sz="1661" b="1" i="0">
                <a:solidFill>
                  <a:schemeClr val="bg1"/>
                </a:solidFill>
                <a:latin typeface="HGMaruGothicMPRO" charset="-128"/>
                <a:ea typeface="HGMaruGothicMPRO" charset="-128"/>
                <a:cs typeface="HGMaruGothicMPRO" charset="-128"/>
              </a:defRPr>
            </a:lvl1pPr>
          </a:lstStyle>
          <a:p>
            <a:r>
              <a:rPr lang="en-US"/>
              <a:t>Click to edit Master title style</a:t>
            </a:r>
          </a:p>
        </p:txBody>
      </p:sp>
    </p:spTree>
    <p:extLst>
      <p:ext uri="{BB962C8B-B14F-4D97-AF65-F5344CB8AC3E}">
        <p14:creationId xmlns:p14="http://schemas.microsoft.com/office/powerpoint/2010/main" val="1216612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1"/>
          </a:p>
        </p:txBody>
      </p:sp>
    </p:spTree>
    <p:extLst>
      <p:ext uri="{BB962C8B-B14F-4D97-AF65-F5344CB8AC3E}">
        <p14:creationId xmlns:p14="http://schemas.microsoft.com/office/powerpoint/2010/main" val="336937711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画像（横長）">
    <p:spTree>
      <p:nvGrpSpPr>
        <p:cNvPr id="1" name=""/>
        <p:cNvGrpSpPr/>
        <p:nvPr/>
      </p:nvGrpSpPr>
      <p:grpSpPr>
        <a:xfrm>
          <a:off x="0" y="0"/>
          <a:ext cx="0" cy="0"/>
          <a:chOff x="0" y="0"/>
          <a:chExt cx="0" cy="0"/>
        </a:xfrm>
      </p:grpSpPr>
      <p:sp>
        <p:nvSpPr>
          <p:cNvPr id="6" name="四角形">
            <a:extLst>
              <a:ext uri="{FF2B5EF4-FFF2-40B4-BE49-F238E27FC236}">
                <a16:creationId xmlns:a16="http://schemas.microsoft.com/office/drawing/2014/main" id="{E73B259F-7EEC-45EE-8F52-720326A555BC}"/>
              </a:ext>
            </a:extLst>
          </p:cNvPr>
          <p:cNvSpPr/>
          <p:nvPr userDrawn="1"/>
        </p:nvSpPr>
        <p:spPr>
          <a:xfrm>
            <a:off x="-1" y="-2977"/>
            <a:ext cx="9144001" cy="6863954"/>
          </a:xfrm>
          <a:prstGeom prst="rect">
            <a:avLst/>
          </a:prstGeom>
          <a:solidFill>
            <a:srgbClr val="55BBB3"/>
          </a:solidFill>
          <a:ln w="12700">
            <a:miter lim="400000"/>
          </a:ln>
        </p:spPr>
        <p:txBody>
          <a:bodyPr lIns="35719" tIns="35719" rIns="35719" bIns="35719" anchor="ctr"/>
          <a:lstStyle/>
          <a:p>
            <a:pPr>
              <a:defRPr sz="2200">
                <a:solidFill>
                  <a:srgbClr val="0BBEB4"/>
                </a:solidFill>
                <a:latin typeface="+mn-lt"/>
                <a:ea typeface="+mn-ea"/>
                <a:cs typeface="+mn-cs"/>
                <a:sym typeface="ヒラギノ角ゴ ProN W3"/>
              </a:defRPr>
            </a:pPr>
            <a:endParaRPr sz="1547"/>
          </a:p>
        </p:txBody>
      </p:sp>
      <p:pic>
        <p:nvPicPr>
          <p:cNvPr id="4" name="イメージ" descr="イメージ">
            <a:extLst>
              <a:ext uri="{FF2B5EF4-FFF2-40B4-BE49-F238E27FC236}">
                <a16:creationId xmlns:a16="http://schemas.microsoft.com/office/drawing/2014/main" id="{3333FFB4-7741-4503-9E83-391F7F7390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5696" y="2153510"/>
            <a:ext cx="3425036" cy="1141685"/>
          </a:xfrm>
          <a:prstGeom prst="rect">
            <a:avLst/>
          </a:prstGeom>
          <a:ln w="12700">
            <a:miter lim="400000"/>
          </a:ln>
        </p:spPr>
      </p:pic>
      <p:pic>
        <p:nvPicPr>
          <p:cNvPr id="5" name="Picture 7" descr="Picture 7">
            <a:extLst>
              <a:ext uri="{FF2B5EF4-FFF2-40B4-BE49-F238E27FC236}">
                <a16:creationId xmlns:a16="http://schemas.microsoft.com/office/drawing/2014/main" id="{3805C908-5859-492C-84A3-DD451089F3B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12293" y="1833238"/>
            <a:ext cx="4122754" cy="2560913"/>
          </a:xfrm>
          <a:prstGeom prst="rect">
            <a:avLst/>
          </a:prstGeom>
          <a:ln w="12700">
            <a:miter lim="400000"/>
          </a:ln>
        </p:spPr>
      </p:pic>
      <p:pic>
        <p:nvPicPr>
          <p:cNvPr id="7" name="図 1" descr="図 1">
            <a:extLst>
              <a:ext uri="{FF2B5EF4-FFF2-40B4-BE49-F238E27FC236}">
                <a16:creationId xmlns:a16="http://schemas.microsoft.com/office/drawing/2014/main" id="{80C9FEF1-260F-4BCD-84FA-568186F693B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69502" y="4581021"/>
            <a:ext cx="574904" cy="675250"/>
          </a:xfrm>
          <a:prstGeom prst="rect">
            <a:avLst/>
          </a:prstGeom>
          <a:ln w="12700">
            <a:miter lim="400000"/>
          </a:ln>
        </p:spPr>
      </p:pic>
      <p:pic>
        <p:nvPicPr>
          <p:cNvPr id="8" name="Picture 2" descr="Picture 2">
            <a:extLst>
              <a:ext uri="{FF2B5EF4-FFF2-40B4-BE49-F238E27FC236}">
                <a16:creationId xmlns:a16="http://schemas.microsoft.com/office/drawing/2014/main" id="{E9C48300-D88B-452A-8F08-4F28C3CC9A4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834947" y="4581021"/>
            <a:ext cx="675250" cy="675250"/>
          </a:xfrm>
          <a:prstGeom prst="rect">
            <a:avLst/>
          </a:prstGeom>
          <a:ln w="12700">
            <a:miter lim="400000"/>
          </a:ln>
        </p:spPr>
      </p:pic>
      <p:pic>
        <p:nvPicPr>
          <p:cNvPr id="10" name="図 9" descr="テキスト&#10;&#10;自動的に生成された説明">
            <a:extLst>
              <a:ext uri="{FF2B5EF4-FFF2-40B4-BE49-F238E27FC236}">
                <a16:creationId xmlns:a16="http://schemas.microsoft.com/office/drawing/2014/main" id="{B42F2804-FD78-4801-A9E8-C4D1C5D821B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826984" y="4712100"/>
            <a:ext cx="1051976" cy="413089"/>
          </a:xfrm>
          <a:prstGeom prst="rect">
            <a:avLst/>
          </a:prstGeom>
        </p:spPr>
      </p:pic>
    </p:spTree>
    <p:extLst>
      <p:ext uri="{BB962C8B-B14F-4D97-AF65-F5344CB8AC3E}">
        <p14:creationId xmlns:p14="http://schemas.microsoft.com/office/powerpoint/2010/main" val="127867153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amp;サブタイトル">
    <p:spTree>
      <p:nvGrpSpPr>
        <p:cNvPr id="1" name=""/>
        <p:cNvGrpSpPr/>
        <p:nvPr/>
      </p:nvGrpSpPr>
      <p:grpSpPr>
        <a:xfrm>
          <a:off x="0" y="0"/>
          <a:ext cx="0" cy="0"/>
          <a:chOff x="0" y="0"/>
          <a:chExt cx="0" cy="0"/>
        </a:xfrm>
      </p:grpSpPr>
      <p:sp>
        <p:nvSpPr>
          <p:cNvPr id="5" name="四角形">
            <a:extLst>
              <a:ext uri="{FF2B5EF4-FFF2-40B4-BE49-F238E27FC236}">
                <a16:creationId xmlns:a16="http://schemas.microsoft.com/office/drawing/2014/main" id="{E9D97FD3-A3EB-4170-B945-A9E5CE36649B}"/>
              </a:ext>
            </a:extLst>
          </p:cNvPr>
          <p:cNvSpPr/>
          <p:nvPr userDrawn="1"/>
        </p:nvSpPr>
        <p:spPr>
          <a:xfrm>
            <a:off x="-1" y="-2977"/>
            <a:ext cx="9144001" cy="6863954"/>
          </a:xfrm>
          <a:prstGeom prst="rect">
            <a:avLst/>
          </a:prstGeom>
          <a:solidFill>
            <a:srgbClr val="55BBB3"/>
          </a:solidFill>
          <a:ln w="12700">
            <a:miter lim="400000"/>
          </a:ln>
        </p:spPr>
        <p:txBody>
          <a:bodyPr lIns="35719" tIns="35719" rIns="35719" bIns="35719" anchor="ctr"/>
          <a:lstStyle/>
          <a:p>
            <a:pPr>
              <a:defRPr sz="2200">
                <a:solidFill>
                  <a:srgbClr val="0BBEB4"/>
                </a:solidFill>
                <a:latin typeface="+mn-lt"/>
                <a:ea typeface="+mn-ea"/>
                <a:cs typeface="+mn-cs"/>
                <a:sym typeface="ヒラギノ角ゴ ProN W3"/>
              </a:defRPr>
            </a:pPr>
            <a:endParaRPr sz="1547"/>
          </a:p>
        </p:txBody>
      </p:sp>
      <p:pic>
        <p:nvPicPr>
          <p:cNvPr id="6" name="イメージ" descr="イメージ">
            <a:extLst>
              <a:ext uri="{FF2B5EF4-FFF2-40B4-BE49-F238E27FC236}">
                <a16:creationId xmlns:a16="http://schemas.microsoft.com/office/drawing/2014/main" id="{30E3A4A0-2D6F-4AF3-B046-9AB95F23E8C8}"/>
              </a:ext>
            </a:extLst>
          </p:cNvPr>
          <p:cNvPicPr>
            <a:picLocks noChangeAspect="1"/>
          </p:cNvPicPr>
          <p:nvPr userDrawn="1"/>
        </p:nvPicPr>
        <p:blipFill>
          <a:blip r:embed="rId2" cstate="print">
            <a:alphaModFix amt="16732"/>
            <a:extLst>
              <a:ext uri="{28A0092B-C50C-407E-A947-70E740481C1C}">
                <a14:useLocalDpi xmlns:a14="http://schemas.microsoft.com/office/drawing/2010/main"/>
              </a:ext>
            </a:extLst>
          </a:blip>
          <a:srcRect/>
          <a:stretch>
            <a:fillRect/>
          </a:stretch>
        </p:blipFill>
        <p:spPr>
          <a:xfrm rot="5400000">
            <a:off x="-2003299" y="2763862"/>
            <a:ext cx="5349890" cy="1330166"/>
          </a:xfrm>
          <a:prstGeom prst="rect">
            <a:avLst/>
          </a:prstGeom>
          <a:ln w="12700">
            <a:miter lim="400000"/>
          </a:ln>
        </p:spPr>
      </p:pic>
      <p:sp>
        <p:nvSpPr>
          <p:cNvPr id="2" name="タイトル 1">
            <a:extLst>
              <a:ext uri="{FF2B5EF4-FFF2-40B4-BE49-F238E27FC236}">
                <a16:creationId xmlns:a16="http://schemas.microsoft.com/office/drawing/2014/main" id="{DF3D019E-C4F7-4279-8F91-9DDC7E12AB27}"/>
              </a:ext>
            </a:extLst>
          </p:cNvPr>
          <p:cNvSpPr>
            <a:spLocks noGrp="1"/>
          </p:cNvSpPr>
          <p:nvPr>
            <p:ph type="title"/>
          </p:nvPr>
        </p:nvSpPr>
        <p:spPr>
          <a:xfrm>
            <a:off x="2423035" y="3229592"/>
            <a:ext cx="4293167" cy="389530"/>
          </a:xfrm>
        </p:spPr>
        <p:txBody>
          <a:bodyPr wrap="none" lIns="0" tIns="0" rIns="0" bIns="0">
            <a:spAutoFit/>
          </a:bodyPr>
          <a:lstStyle>
            <a:lvl1pPr>
              <a:defRPr sz="2531" b="1">
                <a:solidFill>
                  <a:schemeClr val="bg1"/>
                </a:solidFill>
                <a:latin typeface="游ゴシック" panose="020B0400000000000000" pitchFamily="50" charset="-128"/>
                <a:ea typeface="游ゴシック" panose="020B0400000000000000" pitchFamily="50" charset="-128"/>
              </a:defRPr>
            </a:lvl1pPr>
          </a:lstStyle>
          <a:p>
            <a:r>
              <a:rPr kumimoji="1" lang="ja-JP" altLang="en-US"/>
              <a:t>マスター タイトルの書式設定</a:t>
            </a:r>
          </a:p>
        </p:txBody>
      </p:sp>
      <p:sp>
        <p:nvSpPr>
          <p:cNvPr id="7" name="Footer Placeholder 9">
            <a:extLst>
              <a:ext uri="{FF2B5EF4-FFF2-40B4-BE49-F238E27FC236}">
                <a16:creationId xmlns:a16="http://schemas.microsoft.com/office/drawing/2014/main" id="{0839F4FB-A6E8-4400-9849-C60ECC3A81C2}"/>
              </a:ext>
            </a:extLst>
          </p:cNvPr>
          <p:cNvSpPr txBox="1"/>
          <p:nvPr userDrawn="1"/>
        </p:nvSpPr>
        <p:spPr>
          <a:xfrm>
            <a:off x="2029254" y="6573286"/>
            <a:ext cx="5085494" cy="2122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9673" rIns="29673" anchor="ctr">
            <a:spAutoFit/>
          </a:bodyPr>
          <a:lstStyle>
            <a:lvl1pPr defTabSz="914400">
              <a:defRPr sz="1200">
                <a:solidFill>
                  <a:srgbClr val="888888"/>
                </a:solidFill>
                <a:latin typeface="Helvetica"/>
                <a:ea typeface="Helvetica"/>
                <a:cs typeface="Helvetica"/>
                <a:sym typeface="Helvetica"/>
              </a:defRPr>
            </a:lvl1pPr>
          </a:lstStyle>
          <a:p>
            <a:pPr algn="ctr"/>
            <a:r>
              <a:rPr lang="en-US" sz="779">
                <a:solidFill>
                  <a:schemeClr val="bg1"/>
                </a:solidFill>
              </a:rPr>
              <a:t>(C) Recruit Co., Ltd. All rights reserved. </a:t>
            </a:r>
          </a:p>
        </p:txBody>
      </p:sp>
    </p:spTree>
    <p:extLst>
      <p:ext uri="{BB962C8B-B14F-4D97-AF65-F5344CB8AC3E}">
        <p14:creationId xmlns:p14="http://schemas.microsoft.com/office/powerpoint/2010/main" val="369191955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タイトル（中央）">
    <p:spTree>
      <p:nvGrpSpPr>
        <p:cNvPr id="1" name=""/>
        <p:cNvGrpSpPr/>
        <p:nvPr/>
      </p:nvGrpSpPr>
      <p:grpSpPr>
        <a:xfrm>
          <a:off x="0" y="0"/>
          <a:ext cx="0" cy="0"/>
          <a:chOff x="0" y="0"/>
          <a:chExt cx="0" cy="0"/>
        </a:xfrm>
      </p:grpSpPr>
      <p:sp>
        <p:nvSpPr>
          <p:cNvPr id="30" name="タイトルテキスト"/>
          <p:cNvSpPr txBox="1">
            <a:spLocks noGrp="1"/>
          </p:cNvSpPr>
          <p:nvPr>
            <p:ph type="title"/>
          </p:nvPr>
        </p:nvSpPr>
        <p:spPr>
          <a:xfrm>
            <a:off x="892969" y="2268141"/>
            <a:ext cx="7358063" cy="2321719"/>
          </a:xfrm>
          <a:prstGeom prst="rect">
            <a:avLst/>
          </a:prstGeom>
        </p:spPr>
        <p:txBody>
          <a:bodyPr/>
          <a:lstStyle/>
          <a:p>
            <a:r>
              <a:t>タイトルテキスト</a:t>
            </a:r>
          </a:p>
        </p:txBody>
      </p:sp>
      <p:sp>
        <p:nvSpPr>
          <p:cNvPr id="31"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画像（縦長）">
    <p:spTree>
      <p:nvGrpSpPr>
        <p:cNvPr id="1" name=""/>
        <p:cNvGrpSpPr/>
        <p:nvPr/>
      </p:nvGrpSpPr>
      <p:grpSpPr>
        <a:xfrm>
          <a:off x="0" y="0"/>
          <a:ext cx="0" cy="0"/>
          <a:chOff x="0" y="0"/>
          <a:chExt cx="0" cy="0"/>
        </a:xfrm>
      </p:grpSpPr>
      <p:sp>
        <p:nvSpPr>
          <p:cNvPr id="38" name="イメージ"/>
          <p:cNvSpPr>
            <a:spLocks noGrp="1"/>
          </p:cNvSpPr>
          <p:nvPr>
            <p:ph type="pic" sz="half" idx="13"/>
          </p:nvPr>
        </p:nvSpPr>
        <p:spPr>
          <a:xfrm>
            <a:off x="4723805" y="446484"/>
            <a:ext cx="3750469" cy="5777508"/>
          </a:xfrm>
          <a:prstGeom prst="rect">
            <a:avLst/>
          </a:prstGeom>
        </p:spPr>
        <p:txBody>
          <a:bodyPr lIns="91439" tIns="45719" rIns="91439" bIns="45719" anchor="t">
            <a:noAutofit/>
          </a:bodyPr>
          <a:lstStyle/>
          <a:p>
            <a:endParaRPr/>
          </a:p>
        </p:txBody>
      </p:sp>
      <p:sp>
        <p:nvSpPr>
          <p:cNvPr id="39" name="タイトルテキスト"/>
          <p:cNvSpPr txBox="1">
            <a:spLocks noGrp="1"/>
          </p:cNvSpPr>
          <p:nvPr>
            <p:ph type="title"/>
          </p:nvPr>
        </p:nvSpPr>
        <p:spPr>
          <a:xfrm>
            <a:off x="669726" y="446484"/>
            <a:ext cx="3750469" cy="2803922"/>
          </a:xfrm>
          <a:prstGeom prst="rect">
            <a:avLst/>
          </a:prstGeom>
        </p:spPr>
        <p:txBody>
          <a:bodyPr anchor="b"/>
          <a:lstStyle>
            <a:lvl1pPr>
              <a:defRPr sz="4219"/>
            </a:lvl1pPr>
          </a:lstStyle>
          <a:p>
            <a:r>
              <a:t>タイトルテキスト</a:t>
            </a:r>
          </a:p>
        </p:txBody>
      </p:sp>
      <p:sp>
        <p:nvSpPr>
          <p:cNvPr id="40" name="本文レベル1…"/>
          <p:cNvSpPr txBox="1">
            <a:spLocks noGrp="1"/>
          </p:cNvSpPr>
          <p:nvPr>
            <p:ph type="body" sz="quarter" idx="1"/>
          </p:nvPr>
        </p:nvSpPr>
        <p:spPr>
          <a:xfrm>
            <a:off x="669726" y="3321844"/>
            <a:ext cx="3750469" cy="2893219"/>
          </a:xfrm>
          <a:prstGeom prst="rect">
            <a:avLst/>
          </a:prstGeom>
        </p:spPr>
        <p:txBody>
          <a:bodyPr anchor="t"/>
          <a:lstStyle>
            <a:lvl1pPr marL="0" indent="0" algn="ctr">
              <a:spcBef>
                <a:spcPts val="0"/>
              </a:spcBef>
              <a:buSzTx/>
              <a:buNone/>
              <a:defRPr sz="2601"/>
            </a:lvl1pPr>
            <a:lvl2pPr marL="0" indent="0" algn="ctr">
              <a:spcBef>
                <a:spcPts val="0"/>
              </a:spcBef>
              <a:buSzTx/>
              <a:buNone/>
              <a:defRPr sz="2601"/>
            </a:lvl2pPr>
            <a:lvl3pPr marL="0" indent="0" algn="ctr">
              <a:spcBef>
                <a:spcPts val="0"/>
              </a:spcBef>
              <a:buSzTx/>
              <a:buNone/>
              <a:defRPr sz="2601"/>
            </a:lvl3pPr>
            <a:lvl4pPr marL="0" indent="0" algn="ctr">
              <a:spcBef>
                <a:spcPts val="0"/>
              </a:spcBef>
              <a:buSzTx/>
              <a:buNone/>
              <a:defRPr sz="2601"/>
            </a:lvl4pPr>
            <a:lvl5pPr marL="0" indent="0" algn="ctr">
              <a:spcBef>
                <a:spcPts val="0"/>
              </a:spcBef>
              <a:buSzTx/>
              <a:buNone/>
              <a:defRPr sz="2601"/>
            </a:lvl5pPr>
          </a:lstStyle>
          <a:p>
            <a:r>
              <a:t>本文レベル1</a:t>
            </a:r>
          </a:p>
          <a:p>
            <a:pPr lvl="1"/>
            <a:r>
              <a:t>本文レベル2</a:t>
            </a:r>
          </a:p>
          <a:p>
            <a:pPr lvl="2"/>
            <a:r>
              <a:t>本文レベル3</a:t>
            </a:r>
          </a:p>
          <a:p>
            <a:pPr lvl="3"/>
            <a:r>
              <a:t>本文レベル4</a:t>
            </a:r>
          </a:p>
          <a:p>
            <a:pPr lvl="4"/>
            <a:r>
              <a:t>本文レベル5</a:t>
            </a:r>
          </a:p>
        </p:txBody>
      </p:sp>
      <p:sp>
        <p:nvSpPr>
          <p:cNvPr id="41"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タイトル（上）">
    <p:spTree>
      <p:nvGrpSpPr>
        <p:cNvPr id="1" name=""/>
        <p:cNvGrpSpPr/>
        <p:nvPr/>
      </p:nvGrpSpPr>
      <p:grpSpPr>
        <a:xfrm>
          <a:off x="0" y="0"/>
          <a:ext cx="0" cy="0"/>
          <a:chOff x="0" y="0"/>
          <a:chExt cx="0" cy="0"/>
        </a:xfrm>
      </p:grpSpPr>
      <p:sp>
        <p:nvSpPr>
          <p:cNvPr id="48" name="タイトルテキスト"/>
          <p:cNvSpPr txBox="1">
            <a:spLocks noGrp="1"/>
          </p:cNvSpPr>
          <p:nvPr>
            <p:ph type="title"/>
          </p:nvPr>
        </p:nvSpPr>
        <p:spPr>
          <a:prstGeom prst="rect">
            <a:avLst/>
          </a:prstGeom>
        </p:spPr>
        <p:txBody>
          <a:bodyPr/>
          <a:lstStyle/>
          <a:p>
            <a:r>
              <a:t>タイトルテキスト</a:t>
            </a:r>
          </a:p>
        </p:txBody>
      </p:sp>
      <p:sp>
        <p:nvSpPr>
          <p:cNvPr id="49"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タイトル&amp;箇条書き">
    <p:spTree>
      <p:nvGrpSpPr>
        <p:cNvPr id="1" name=""/>
        <p:cNvGrpSpPr/>
        <p:nvPr/>
      </p:nvGrpSpPr>
      <p:grpSpPr>
        <a:xfrm>
          <a:off x="0" y="0"/>
          <a:ext cx="0" cy="0"/>
          <a:chOff x="0" y="0"/>
          <a:chExt cx="0" cy="0"/>
        </a:xfrm>
      </p:grpSpPr>
      <p:sp>
        <p:nvSpPr>
          <p:cNvPr id="56" name="タイトルテキスト"/>
          <p:cNvSpPr txBox="1">
            <a:spLocks noGrp="1"/>
          </p:cNvSpPr>
          <p:nvPr>
            <p:ph type="title"/>
          </p:nvPr>
        </p:nvSpPr>
        <p:spPr>
          <a:prstGeom prst="rect">
            <a:avLst/>
          </a:prstGeom>
        </p:spPr>
        <p:txBody>
          <a:bodyPr/>
          <a:lstStyle/>
          <a:p>
            <a:r>
              <a:t>タイトルテキスト</a:t>
            </a:r>
          </a:p>
        </p:txBody>
      </p:sp>
      <p:sp>
        <p:nvSpPr>
          <p:cNvPr id="57" name="本文レベル1…"/>
          <p:cNvSpPr txBox="1">
            <a:spLocks noGrp="1"/>
          </p:cNvSpPr>
          <p:nvPr>
            <p:ph type="body" idx="1"/>
          </p:nvPr>
        </p:nvSpPr>
        <p:spPr>
          <a:prstGeom prst="rect">
            <a:avLst/>
          </a:prstGeom>
        </p:spPr>
        <p:txBody>
          <a:bodyPr/>
          <a:lstStyle/>
          <a:p>
            <a:r>
              <a:t>本文レベル1</a:t>
            </a:r>
          </a:p>
          <a:p>
            <a:pPr lvl="1"/>
            <a:r>
              <a:t>本文レベル2</a:t>
            </a:r>
          </a:p>
          <a:p>
            <a:pPr lvl="2"/>
            <a:r>
              <a:t>本文レベル3</a:t>
            </a:r>
          </a:p>
          <a:p>
            <a:pPr lvl="3"/>
            <a:r>
              <a:t>本文レベル4</a:t>
            </a:r>
          </a:p>
          <a:p>
            <a:pPr lvl="4"/>
            <a:r>
              <a:t>本文レベル5</a:t>
            </a:r>
          </a:p>
        </p:txBody>
      </p:sp>
      <p:sp>
        <p:nvSpPr>
          <p:cNvPr id="58"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タイトル、箇条書き、画像">
    <p:spTree>
      <p:nvGrpSpPr>
        <p:cNvPr id="1" name=""/>
        <p:cNvGrpSpPr/>
        <p:nvPr/>
      </p:nvGrpSpPr>
      <p:grpSpPr>
        <a:xfrm>
          <a:off x="0" y="0"/>
          <a:ext cx="0" cy="0"/>
          <a:chOff x="0" y="0"/>
          <a:chExt cx="0" cy="0"/>
        </a:xfrm>
      </p:grpSpPr>
      <p:sp>
        <p:nvSpPr>
          <p:cNvPr id="65" name="イメージ"/>
          <p:cNvSpPr>
            <a:spLocks noGrp="1"/>
          </p:cNvSpPr>
          <p:nvPr>
            <p:ph type="pic" sz="half" idx="13"/>
          </p:nvPr>
        </p:nvSpPr>
        <p:spPr>
          <a:xfrm>
            <a:off x="4723805" y="1821656"/>
            <a:ext cx="3750469" cy="4420195"/>
          </a:xfrm>
          <a:prstGeom prst="rect">
            <a:avLst/>
          </a:prstGeom>
        </p:spPr>
        <p:txBody>
          <a:bodyPr lIns="91439" tIns="45719" rIns="91439" bIns="45719" anchor="t">
            <a:noAutofit/>
          </a:bodyPr>
          <a:lstStyle/>
          <a:p>
            <a:endParaRPr/>
          </a:p>
        </p:txBody>
      </p:sp>
      <p:sp>
        <p:nvSpPr>
          <p:cNvPr id="66" name="タイトルテキスト"/>
          <p:cNvSpPr txBox="1">
            <a:spLocks noGrp="1"/>
          </p:cNvSpPr>
          <p:nvPr>
            <p:ph type="title"/>
          </p:nvPr>
        </p:nvSpPr>
        <p:spPr>
          <a:prstGeom prst="rect">
            <a:avLst/>
          </a:prstGeom>
        </p:spPr>
        <p:txBody>
          <a:bodyPr/>
          <a:lstStyle/>
          <a:p>
            <a:r>
              <a:t>タイトルテキスト</a:t>
            </a:r>
          </a:p>
        </p:txBody>
      </p:sp>
      <p:sp>
        <p:nvSpPr>
          <p:cNvPr id="67" name="本文レベル1…"/>
          <p:cNvSpPr txBox="1">
            <a:spLocks noGrp="1"/>
          </p:cNvSpPr>
          <p:nvPr>
            <p:ph type="body" sz="half" idx="1"/>
          </p:nvPr>
        </p:nvSpPr>
        <p:spPr>
          <a:xfrm>
            <a:off x="669726" y="1821656"/>
            <a:ext cx="3750469" cy="4420195"/>
          </a:xfrm>
          <a:prstGeom prst="rect">
            <a:avLst/>
          </a:prstGeom>
        </p:spPr>
        <p:txBody>
          <a:bodyPr/>
          <a:lstStyle>
            <a:lvl1pPr marL="241093" indent="-241093">
              <a:spcBef>
                <a:spcPts val="2250"/>
              </a:spcBef>
              <a:defRPr sz="1969"/>
            </a:lvl1pPr>
            <a:lvl2pPr marL="482186" indent="-241093">
              <a:spcBef>
                <a:spcPts val="2250"/>
              </a:spcBef>
              <a:defRPr sz="1969"/>
            </a:lvl2pPr>
            <a:lvl3pPr marL="723279" indent="-241093">
              <a:spcBef>
                <a:spcPts val="2250"/>
              </a:spcBef>
              <a:defRPr sz="1969"/>
            </a:lvl3pPr>
            <a:lvl4pPr marL="964372" indent="-241093">
              <a:spcBef>
                <a:spcPts val="2250"/>
              </a:spcBef>
              <a:defRPr sz="1969"/>
            </a:lvl4pPr>
            <a:lvl5pPr marL="1205465" indent="-241093">
              <a:spcBef>
                <a:spcPts val="2250"/>
              </a:spcBef>
              <a:defRPr sz="1969"/>
            </a:lvl5pPr>
          </a:lstStyle>
          <a:p>
            <a:r>
              <a:t>本文レベル1</a:t>
            </a:r>
          </a:p>
          <a:p>
            <a:pPr lvl="1"/>
            <a:r>
              <a:t>本文レベル2</a:t>
            </a:r>
          </a:p>
          <a:p>
            <a:pPr lvl="2"/>
            <a:r>
              <a:t>本文レベル3</a:t>
            </a:r>
          </a:p>
          <a:p>
            <a:pPr lvl="3"/>
            <a:r>
              <a:t>本文レベル4</a:t>
            </a:r>
          </a:p>
          <a:p>
            <a:pPr lvl="4"/>
            <a:r>
              <a:t>本文レベル5</a:t>
            </a:r>
          </a:p>
        </p:txBody>
      </p:sp>
      <p:sp>
        <p:nvSpPr>
          <p:cNvPr id="68" name="スライド番号"/>
          <p:cNvSpPr txBox="1">
            <a:spLocks noGrp="1"/>
          </p:cNvSpPr>
          <p:nvPr>
            <p:ph type="sldNum" sz="quarter" idx="2"/>
          </p:nvPr>
        </p:nvSpPr>
        <p:spPr>
          <a:xfrm>
            <a:off x="4434165" y="6536531"/>
            <a:ext cx="270908" cy="275717"/>
          </a:xfrm>
          <a:prstGeom prst="rect">
            <a:avLst/>
          </a:prstGeom>
        </p:spPr>
        <p:txBody>
          <a:bodyPr/>
          <a:lstStyle>
            <a:lvl1pPr>
              <a:defRPr>
                <a:latin typeface="+mn-lt"/>
                <a:ea typeface="+mn-ea"/>
                <a:cs typeface="+mn-cs"/>
                <a:sym typeface="ヒラギノ角ゴ ProN W3"/>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箇条書き">
    <p:spTree>
      <p:nvGrpSpPr>
        <p:cNvPr id="1" name=""/>
        <p:cNvGrpSpPr/>
        <p:nvPr/>
      </p:nvGrpSpPr>
      <p:grpSpPr>
        <a:xfrm>
          <a:off x="0" y="0"/>
          <a:ext cx="0" cy="0"/>
          <a:chOff x="0" y="0"/>
          <a:chExt cx="0" cy="0"/>
        </a:xfrm>
      </p:grpSpPr>
      <p:sp>
        <p:nvSpPr>
          <p:cNvPr id="75" name="本文レベル1…"/>
          <p:cNvSpPr txBox="1">
            <a:spLocks noGrp="1"/>
          </p:cNvSpPr>
          <p:nvPr>
            <p:ph type="body" idx="1"/>
          </p:nvPr>
        </p:nvSpPr>
        <p:spPr>
          <a:xfrm>
            <a:off x="669727" y="892969"/>
            <a:ext cx="7804547" cy="5072063"/>
          </a:xfrm>
          <a:prstGeom prst="rect">
            <a:avLst/>
          </a:prstGeom>
        </p:spPr>
        <p:txBody>
          <a:bodyPr/>
          <a:lstStyle/>
          <a:p>
            <a:r>
              <a:t>本文レベル1</a:t>
            </a:r>
          </a:p>
          <a:p>
            <a:pPr lvl="1"/>
            <a:r>
              <a:t>本文レベル2</a:t>
            </a:r>
          </a:p>
          <a:p>
            <a:pPr lvl="2"/>
            <a:r>
              <a:t>本文レベル3</a:t>
            </a:r>
          </a:p>
          <a:p>
            <a:pPr lvl="3"/>
            <a:r>
              <a:t>本文レベル4</a:t>
            </a:r>
          </a:p>
          <a:p>
            <a:pPr lvl="4"/>
            <a:r>
              <a:t>本文レベル5</a:t>
            </a:r>
          </a:p>
        </p:txBody>
      </p:sp>
      <p:sp>
        <p:nvSpPr>
          <p:cNvPr id="76" name="スライド番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5D2EF62F-4645-3B8F-5582-ABAAA5CB5D86}"/>
              </a:ext>
            </a:extLst>
          </p:cNvPr>
          <p:cNvGraphicFramePr>
            <a:graphicFrameLocks noChangeAspect="1"/>
          </p:cNvGraphicFramePr>
          <p:nvPr userDrawn="1">
            <p:custDataLst>
              <p:tags r:id="rId21"/>
            </p:custDataLst>
            <p:extLst>
              <p:ext uri="{D42A27DB-BD31-4B8C-83A1-F6EECF244321}">
                <p14:modId xmlns:p14="http://schemas.microsoft.com/office/powerpoint/2010/main" val="27012301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22" imgW="624" imgH="623" progId="TCLayout.ActiveDocument.1">
                  <p:embed/>
                </p:oleObj>
              </mc:Choice>
              <mc:Fallback>
                <p:oleObj name="think-cell スライド" r:id="rId22" imgW="624" imgH="623" progId="TCLayout.ActiveDocument.1">
                  <p:embed/>
                  <p:pic>
                    <p:nvPicPr>
                      <p:cNvPr id="5" name="think-cell data - do not delete" hidden="1">
                        <a:extLst>
                          <a:ext uri="{FF2B5EF4-FFF2-40B4-BE49-F238E27FC236}">
                            <a16:creationId xmlns:a16="http://schemas.microsoft.com/office/drawing/2014/main" id="{5D2EF62F-4645-3B8F-5582-ABAAA5CB5D86}"/>
                          </a:ext>
                        </a:extLst>
                      </p:cNvPr>
                      <p:cNvPicPr/>
                      <p:nvPr/>
                    </p:nvPicPr>
                    <p:blipFill>
                      <a:blip r:embed="rId23"/>
                      <a:stretch>
                        <a:fillRect/>
                      </a:stretch>
                    </p:blipFill>
                    <p:spPr>
                      <a:xfrm>
                        <a:off x="1588" y="1588"/>
                        <a:ext cx="1588" cy="1588"/>
                      </a:xfrm>
                      <a:prstGeom prst="rect">
                        <a:avLst/>
                      </a:prstGeom>
                    </p:spPr>
                  </p:pic>
                </p:oleObj>
              </mc:Fallback>
            </mc:AlternateContent>
          </a:graphicData>
        </a:graphic>
      </p:graphicFrame>
      <p:sp>
        <p:nvSpPr>
          <p:cNvPr id="2" name="タイトルテキスト"/>
          <p:cNvSpPr txBox="1">
            <a:spLocks noGrp="1"/>
          </p:cNvSpPr>
          <p:nvPr>
            <p:ph type="title"/>
          </p:nvPr>
        </p:nvSpPr>
        <p:spPr>
          <a:xfrm>
            <a:off x="669727" y="178594"/>
            <a:ext cx="7804547" cy="15180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タイトルテキスト</a:t>
            </a:r>
          </a:p>
        </p:txBody>
      </p:sp>
      <p:sp>
        <p:nvSpPr>
          <p:cNvPr id="3" name="スライド番号"/>
          <p:cNvSpPr txBox="1">
            <a:spLocks noGrp="1"/>
          </p:cNvSpPr>
          <p:nvPr>
            <p:ph type="sldNum" sz="quarter" idx="2"/>
          </p:nvPr>
        </p:nvSpPr>
        <p:spPr>
          <a:xfrm>
            <a:off x="4410121" y="6536531"/>
            <a:ext cx="318998" cy="275717"/>
          </a:xfrm>
          <a:prstGeom prst="rect">
            <a:avLst/>
          </a:prstGeom>
          <a:ln w="12700">
            <a:miter lim="400000"/>
          </a:ln>
        </p:spPr>
        <p:txBody>
          <a:bodyPr wrap="none" lIns="50800" tIns="50800" rIns="50800" bIns="50800">
            <a:spAutoFit/>
          </a:bodyPr>
          <a:lstStyle>
            <a:lvl1pPr>
              <a:defRPr sz="1125">
                <a:latin typeface="Helvetica Neue Light"/>
                <a:ea typeface="Helvetica Neue Light"/>
                <a:cs typeface="Helvetica Neue Light"/>
                <a:sym typeface="Helvetica Neue Light"/>
              </a:defRPr>
            </a:lvl1pPr>
          </a:lstStyle>
          <a:p>
            <a:fld id="{86CB4B4D-7CA3-9044-876B-883B54F8677D}" type="slidenum">
              <a:t>‹#›</a:t>
            </a:fld>
            <a:endParaRPr/>
          </a:p>
        </p:txBody>
      </p:sp>
      <p:sp>
        <p:nvSpPr>
          <p:cNvPr id="4" name="本文レベル1…"/>
          <p:cNvSpPr txBox="1">
            <a:spLocks noGrp="1"/>
          </p:cNvSpPr>
          <p:nvPr>
            <p:ph type="body" idx="1"/>
          </p:nvPr>
        </p:nvSpPr>
        <p:spPr>
          <a:xfrm>
            <a:off x="669727" y="1821656"/>
            <a:ext cx="7804547" cy="4420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本文レベル1</a:t>
            </a:r>
          </a:p>
          <a:p>
            <a:pPr lvl="1"/>
            <a:r>
              <a:t>本文レベル2</a:t>
            </a:r>
          </a:p>
          <a:p>
            <a:pPr lvl="2"/>
            <a:r>
              <a:t>本文レベル3</a:t>
            </a:r>
          </a:p>
          <a:p>
            <a:pPr lvl="3"/>
            <a:r>
              <a:t>本文レベル4</a:t>
            </a:r>
          </a:p>
          <a:p>
            <a:pPr lvl="4"/>
            <a:r>
              <a:t>本文レベル5</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64"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714" r:id="rId15"/>
    <p:sldLayoutId id="2147483715" r:id="rId16"/>
    <p:sldLayoutId id="2147483716" r:id="rId17"/>
    <p:sldLayoutId id="2147483717" r:id="rId18"/>
    <p:sldLayoutId id="2147483678" r:id="rId19"/>
  </p:sldLayoutIdLst>
  <p:transition spd="med"/>
  <p:hf hdr="0" ftr="0" dt="0"/>
  <p:txStyles>
    <p:titleStyle>
      <a:lvl1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1pPr>
      <a:lvl2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2pPr>
      <a:lvl3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3pPr>
      <a:lvl4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4pPr>
      <a:lvl5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5pPr>
      <a:lvl6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6pPr>
      <a:lvl7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7pPr>
      <a:lvl8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8pPr>
      <a:lvl9pPr marL="0" marR="0" indent="0" algn="ctr" defTabSz="410751" rtl="0" latinLnBrk="0">
        <a:lnSpc>
          <a:spcPct val="100000"/>
        </a:lnSpc>
        <a:spcBef>
          <a:spcPts val="0"/>
        </a:spcBef>
        <a:spcAft>
          <a:spcPts val="0"/>
        </a:spcAft>
        <a:buClrTx/>
        <a:buSzTx/>
        <a:buFontTx/>
        <a:buNone/>
        <a:tabLst/>
        <a:defRPr sz="5625" b="0" i="0" u="none" strike="noStrike" cap="none" spc="0" baseline="0">
          <a:ln>
            <a:noFill/>
          </a:ln>
          <a:solidFill>
            <a:srgbClr val="000000"/>
          </a:solidFill>
          <a:uFillTx/>
          <a:latin typeface="+mn-lt"/>
          <a:ea typeface="+mn-ea"/>
          <a:cs typeface="+mn-cs"/>
          <a:sym typeface="ヒラギノ角ゴ ProN W3"/>
        </a:defRPr>
      </a:lvl9pPr>
    </p:titleStyle>
    <p:bodyStyle>
      <a:lvl1pPr marL="312528"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1pPr>
      <a:lvl2pPr marL="625056"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2pPr>
      <a:lvl3pPr marL="937584"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3pPr>
      <a:lvl4pPr marL="1250112"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4pPr>
      <a:lvl5pPr marL="1562640"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5pPr>
      <a:lvl6pPr marL="1875168"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6pPr>
      <a:lvl7pPr marL="2187696"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7pPr>
      <a:lvl8pPr marL="2500224"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8pPr>
      <a:lvl9pPr marL="2812752" marR="0" indent="-312528" algn="l" defTabSz="410751" rtl="0" latinLnBrk="0">
        <a:lnSpc>
          <a:spcPct val="100000"/>
        </a:lnSpc>
        <a:spcBef>
          <a:spcPts val="2953"/>
        </a:spcBef>
        <a:spcAft>
          <a:spcPts val="0"/>
        </a:spcAft>
        <a:buClrTx/>
        <a:buSzPct val="145000"/>
        <a:buFontTx/>
        <a:buChar char="•"/>
        <a:tabLst/>
        <a:defRPr sz="2250" b="0" i="0" u="none" strike="noStrike" cap="none" spc="0" baseline="0">
          <a:ln>
            <a:noFill/>
          </a:ln>
          <a:solidFill>
            <a:srgbClr val="000000"/>
          </a:solidFill>
          <a:uFillTx/>
          <a:latin typeface="+mn-lt"/>
          <a:ea typeface="+mn-ea"/>
          <a:cs typeface="+mn-cs"/>
          <a:sym typeface="ヒラギノ角ゴ ProN W3"/>
        </a:defRPr>
      </a:lvl9pPr>
    </p:bodyStyle>
    <p:otherStyle>
      <a:lvl1pPr marL="0" marR="0" indent="0"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1pPr>
      <a:lvl2pPr marL="0" marR="0" indent="160729"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2pPr>
      <a:lvl3pPr marL="0" marR="0" indent="321457"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3pPr>
      <a:lvl4pPr marL="0" marR="0" indent="482186"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4pPr>
      <a:lvl5pPr marL="0" marR="0" indent="642915"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5pPr>
      <a:lvl6pPr marL="0" marR="0" indent="803643"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6pPr>
      <a:lvl7pPr marL="0" marR="0" indent="964372"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7pPr>
      <a:lvl8pPr marL="0" marR="0" indent="1125101"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8pPr>
      <a:lvl9pPr marL="0" marR="0" indent="1285829" algn="ctr" defTabSz="410751" latinLnBrk="0">
        <a:lnSpc>
          <a:spcPct val="100000"/>
        </a:lnSpc>
        <a:spcBef>
          <a:spcPts val="0"/>
        </a:spcBef>
        <a:spcAft>
          <a:spcPts val="0"/>
        </a:spcAft>
        <a:buClrTx/>
        <a:buSzTx/>
        <a:buFontTx/>
        <a:buNone/>
        <a:tabLst/>
        <a:defRPr sz="1125"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5.gif"/><Relationship Id="rId5" Type="http://schemas.openxmlformats.org/officeDocument/2006/relationships/image" Target="../media/image14.gif"/><Relationship Id="rId4" Type="http://schemas.openxmlformats.org/officeDocument/2006/relationships/image" Target="../media/image13.gif"/></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1.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hyperlink" Target="https://docs.google.com/forms/d/e/1FAIpQLSeHHcUzFFBJ0eGTY_SanvApLmGI7qQNhpU26gcSL13BYkpk9Q/viewform"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2.gif"/><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15.gif"/><Relationship Id="rId5" Type="http://schemas.openxmlformats.org/officeDocument/2006/relationships/image" Target="../media/image14.gif"/><Relationship Id="rId4" Type="http://schemas.openxmlformats.org/officeDocument/2006/relationships/image" Target="../media/image13.gif"/></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jpeg"/><Relationship Id="rId4" Type="http://schemas.openxmlformats.org/officeDocument/2006/relationships/image" Target="../media/image27.png"/><Relationship Id="rId9"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hyperlink" Target="mailto:no-reply@geppo.jp"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7.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hyperlink" Target="mailto:no-reply@geppo.jp" TargetMode="External"/><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7.png"/><Relationship Id="rId2" Type="http://schemas.openxmlformats.org/officeDocument/2006/relationships/image" Target="../media/image26.png"/><Relationship Id="rId1" Type="http://schemas.openxmlformats.org/officeDocument/2006/relationships/slideLayout" Target="../slideLayouts/slideLayout17.xml"/><Relationship Id="rId6" Type="http://schemas.openxmlformats.org/officeDocument/2006/relationships/image" Target="../media/image30.png"/><Relationship Id="rId11" Type="http://schemas.openxmlformats.org/officeDocument/2006/relationships/image" Target="../media/image40.png"/><Relationship Id="rId5" Type="http://schemas.openxmlformats.org/officeDocument/2006/relationships/image" Target="../media/image29.png"/><Relationship Id="rId10" Type="http://schemas.openxmlformats.org/officeDocument/2006/relationships/image" Target="../media/image39.png"/><Relationship Id="rId4" Type="http://schemas.openxmlformats.org/officeDocument/2006/relationships/image" Target="../media/image28.png"/><Relationship Id="rId9" Type="http://schemas.openxmlformats.org/officeDocument/2006/relationships/image" Target="../media/image38.png"/></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7.png"/><Relationship Id="rId2" Type="http://schemas.openxmlformats.org/officeDocument/2006/relationships/image" Target="../media/image26.png"/><Relationship Id="rId1" Type="http://schemas.openxmlformats.org/officeDocument/2006/relationships/slideLayout" Target="../slideLayouts/slideLayout17.xml"/><Relationship Id="rId6" Type="http://schemas.openxmlformats.org/officeDocument/2006/relationships/image" Target="../media/image30.png"/><Relationship Id="rId11" Type="http://schemas.openxmlformats.org/officeDocument/2006/relationships/image" Target="../media/image44.png"/><Relationship Id="rId5" Type="http://schemas.openxmlformats.org/officeDocument/2006/relationships/image" Target="../media/image29.png"/><Relationship Id="rId10" Type="http://schemas.openxmlformats.org/officeDocument/2006/relationships/image" Target="../media/image43.png"/><Relationship Id="rId4" Type="http://schemas.openxmlformats.org/officeDocument/2006/relationships/image" Target="../media/image28.png"/><Relationship Id="rId9" Type="http://schemas.openxmlformats.org/officeDocument/2006/relationships/image" Target="../media/image42.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15.xml"/><Relationship Id="rId5" Type="http://schemas.openxmlformats.org/officeDocument/2006/relationships/image" Target="../media/image56.png"/><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58.png"/><Relationship Id="rId5" Type="http://schemas.openxmlformats.org/officeDocument/2006/relationships/image" Target="../media/image1.emf"/><Relationship Id="rId4" Type="http://schemas.openxmlformats.org/officeDocument/2006/relationships/oleObject" Target="../embeddings/oleObject2.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4.xml"/><Relationship Id="rId6" Type="http://schemas.openxmlformats.org/officeDocument/2006/relationships/image" Target="../media/image59.png"/><Relationship Id="rId5" Type="http://schemas.openxmlformats.org/officeDocument/2006/relationships/image" Target="../media/image1.e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62.png"/></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2.xml"/><Relationship Id="rId1" Type="http://schemas.openxmlformats.org/officeDocument/2006/relationships/slideLayout" Target="../slideLayouts/slideLayout15.xml"/><Relationship Id="rId5" Type="http://schemas.openxmlformats.org/officeDocument/2006/relationships/image" Target="../media/image65.png"/><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image" Target="../media/image6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image" Target="../media/image7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73.png"/></Relationships>
</file>

<file path=ppt/slides/_rels/slide57.xml.rels><?xml version="1.0" encoding="UTF-8" standalone="yes"?>
<Relationships xmlns="http://schemas.openxmlformats.org/package/2006/relationships"><Relationship Id="rId3" Type="http://schemas.openxmlformats.org/officeDocument/2006/relationships/image" Target="../media/image12.gif"/><Relationship Id="rId7"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image" Target="../media/image15.gif"/><Relationship Id="rId5" Type="http://schemas.openxmlformats.org/officeDocument/2006/relationships/image" Target="../media/image14.gif"/><Relationship Id="rId4" Type="http://schemas.openxmlformats.org/officeDocument/2006/relationships/image" Target="../media/image13.gi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15.gif"/><Relationship Id="rId5" Type="http://schemas.openxmlformats.org/officeDocument/2006/relationships/image" Target="../media/image14.gif"/><Relationship Id="rId4" Type="http://schemas.openxmlformats.org/officeDocument/2006/relationships/image" Target="../media/image13.gi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hyperlink" Target="https://geppolab.commmune.com/view/signup/email/gWcetgkKIRzw_?groupIds=5669" TargetMode="External"/><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hyperlink" Target="https://geppolab.commmune.com/view/box?boxId=bw3teGFc1&amp;categoryIndex=99"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svg"/><Relationship Id="rId2" Type="http://schemas.openxmlformats.org/officeDocument/2006/relationships/hyperlink" Target="https://geppolab.commmune.com/view/signup/email/gWcetgkKIRzw_?groupIds=5669" TargetMode="External"/><Relationship Id="rId1" Type="http://schemas.openxmlformats.org/officeDocument/2006/relationships/slideLayout" Target="../slideLayouts/slideLayout15.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82.jpeg"/><Relationship Id="rId2" Type="http://schemas.openxmlformats.org/officeDocument/2006/relationships/slideLayout" Target="../slideLayouts/slideLayout15.xml"/><Relationship Id="rId1" Type="http://schemas.openxmlformats.org/officeDocument/2006/relationships/tags" Target="../tags/tag5.xml"/><Relationship Id="rId6" Type="http://schemas.openxmlformats.org/officeDocument/2006/relationships/image" Target="../media/image81.png"/><Relationship Id="rId5" Type="http://schemas.openxmlformats.org/officeDocument/2006/relationships/hyperlink" Target="https://support.geppo.jp/knowledge/faq/0001#A" TargetMode="External"/><Relationship Id="rId4" Type="http://schemas.openxmlformats.org/officeDocument/2006/relationships/image" Target="../media/image80.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5BBB3"/>
        </a:solidFill>
        <a:effectLst/>
      </p:bgPr>
    </p:bg>
    <p:spTree>
      <p:nvGrpSpPr>
        <p:cNvPr id="1" name=""/>
        <p:cNvGrpSpPr/>
        <p:nvPr/>
      </p:nvGrpSpPr>
      <p:grpSpPr>
        <a:xfrm>
          <a:off x="0" y="0"/>
          <a:ext cx="0" cy="0"/>
          <a:chOff x="0" y="0"/>
          <a:chExt cx="0" cy="0"/>
        </a:xfrm>
      </p:grpSpPr>
      <p:grpSp>
        <p:nvGrpSpPr>
          <p:cNvPr id="145" name="グループ"/>
          <p:cNvGrpSpPr/>
          <p:nvPr/>
        </p:nvGrpSpPr>
        <p:grpSpPr>
          <a:xfrm>
            <a:off x="775696" y="4178792"/>
            <a:ext cx="3416107" cy="320986"/>
            <a:chOff x="0" y="-6006"/>
            <a:chExt cx="4858462" cy="456512"/>
          </a:xfrm>
        </p:grpSpPr>
        <p:sp>
          <p:nvSpPr>
            <p:cNvPr id="143" name="ご案内資料"/>
            <p:cNvSpPr txBox="1"/>
            <p:nvPr/>
          </p:nvSpPr>
          <p:spPr>
            <a:xfrm>
              <a:off x="466302" y="-6006"/>
              <a:ext cx="3925861" cy="45651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2300">
                  <a:solidFill>
                    <a:srgbClr val="FFFFFF"/>
                  </a:solidFill>
                  <a:latin typeface="+mn-lt"/>
                  <a:ea typeface="+mn-ea"/>
                  <a:cs typeface="+mn-cs"/>
                  <a:sym typeface="ヒラギノ角ゴ ProN W3"/>
                </a:defRPr>
              </a:lvl1pPr>
            </a:lstStyle>
            <a:p>
              <a:r>
                <a:rPr lang="ja-JP" altLang="en-US" sz="1617" b="1">
                  <a:latin typeface="游ゴシック" panose="020B0400000000000000" pitchFamily="50" charset="-128"/>
                  <a:ea typeface="游ゴシック" panose="020B0400000000000000" pitchFamily="50" charset="-128"/>
                </a:rPr>
                <a:t>組織サーベイキックオフ</a:t>
              </a:r>
              <a:r>
                <a:rPr sz="1617" b="1" err="1">
                  <a:latin typeface="游ゴシック" panose="020B0400000000000000" pitchFamily="50" charset="-128"/>
                  <a:ea typeface="游ゴシック" panose="020B0400000000000000" pitchFamily="50" charset="-128"/>
                </a:rPr>
                <a:t>資料</a:t>
              </a:r>
              <a:endParaRPr sz="1617" b="1">
                <a:latin typeface="游ゴシック" panose="020B0400000000000000" pitchFamily="50" charset="-128"/>
                <a:ea typeface="游ゴシック" panose="020B0400000000000000" pitchFamily="50" charset="-128"/>
              </a:endParaRPr>
            </a:p>
          </p:txBody>
        </p:sp>
        <p:sp>
          <p:nvSpPr>
            <p:cNvPr id="144" name="四角形"/>
            <p:cNvSpPr/>
            <p:nvPr/>
          </p:nvSpPr>
          <p:spPr>
            <a:xfrm>
              <a:off x="0" y="0"/>
              <a:ext cx="4858462" cy="444500"/>
            </a:xfrm>
            <a:prstGeom prst="rect">
              <a:avLst/>
            </a:prstGeom>
            <a:noFill/>
            <a:ln w="12700" cap="flat">
              <a:solidFill>
                <a:srgbClr val="FFFFFF"/>
              </a:solidFill>
              <a:prstDash val="solid"/>
              <a:miter lim="800000"/>
            </a:ln>
            <a:effectLst/>
          </p:spPr>
          <p:txBody>
            <a:bodyPr wrap="square" lIns="35719" tIns="35719" rIns="35719" bIns="35719" numCol="1" anchor="ctr">
              <a:noAutofit/>
            </a:bodyPr>
            <a:lstStyle/>
            <a:p>
              <a:pPr>
                <a:defRPr sz="2200">
                  <a:solidFill>
                    <a:srgbClr val="FFFFFF"/>
                  </a:solidFill>
                  <a:latin typeface="+mn-lt"/>
                  <a:ea typeface="+mn-ea"/>
                  <a:cs typeface="+mn-cs"/>
                  <a:sym typeface="ヒラギノ角ゴ ProN W3"/>
                </a:defRPr>
              </a:pPr>
              <a:endParaRPr sz="1547"/>
            </a:p>
          </p:txBody>
        </p:sp>
      </p:grpSp>
      <p:pic>
        <p:nvPicPr>
          <p:cNvPr id="146" name="イメージ" descr="イメージ"/>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5847" y="2664904"/>
            <a:ext cx="3425036" cy="1141685"/>
          </a:xfrm>
          <a:prstGeom prst="rect">
            <a:avLst/>
          </a:prstGeom>
          <a:ln w="12700">
            <a:miter lim="400000"/>
          </a:ln>
        </p:spPr>
      </p:pic>
      <p:pic>
        <p:nvPicPr>
          <p:cNvPr id="3" name="図 2">
            <a:extLst>
              <a:ext uri="{FF2B5EF4-FFF2-40B4-BE49-F238E27FC236}">
                <a16:creationId xmlns:a16="http://schemas.microsoft.com/office/drawing/2014/main" id="{8C71B58F-1DA0-4E4F-8964-0BA99E2E3626}"/>
              </a:ext>
            </a:extLst>
          </p:cNvPr>
          <p:cNvPicPr>
            <a:picLocks noChangeAspect="1"/>
          </p:cNvPicPr>
          <p:nvPr/>
        </p:nvPicPr>
        <p:blipFill>
          <a:blip r:embed="rId3"/>
          <a:stretch>
            <a:fillRect/>
          </a:stretch>
        </p:blipFill>
        <p:spPr>
          <a:xfrm>
            <a:off x="4518752" y="2379790"/>
            <a:ext cx="3070968" cy="1711911"/>
          </a:xfrm>
          <a:prstGeom prst="rect">
            <a:avLst/>
          </a:prstGeom>
        </p:spPr>
      </p:pic>
      <p:pic>
        <p:nvPicPr>
          <p:cNvPr id="7" name="図 6">
            <a:extLst>
              <a:ext uri="{FF2B5EF4-FFF2-40B4-BE49-F238E27FC236}">
                <a16:creationId xmlns:a16="http://schemas.microsoft.com/office/drawing/2014/main" id="{6A53DFDA-FC72-4DF1-A4BB-A1E3A84228D6}"/>
              </a:ext>
            </a:extLst>
          </p:cNvPr>
          <p:cNvPicPr>
            <a:picLocks noChangeAspect="1"/>
          </p:cNvPicPr>
          <p:nvPr/>
        </p:nvPicPr>
        <p:blipFill>
          <a:blip r:embed="rId4"/>
          <a:stretch>
            <a:fillRect/>
          </a:stretch>
        </p:blipFill>
        <p:spPr>
          <a:xfrm>
            <a:off x="5219399" y="2951584"/>
            <a:ext cx="3070459" cy="1710010"/>
          </a:xfrm>
          <a:prstGeom prst="rect">
            <a:avLst/>
          </a:prstGeom>
        </p:spPr>
      </p:pic>
      <p:pic>
        <p:nvPicPr>
          <p:cNvPr id="5" name="図 4">
            <a:extLst>
              <a:ext uri="{FF2B5EF4-FFF2-40B4-BE49-F238E27FC236}">
                <a16:creationId xmlns:a16="http://schemas.microsoft.com/office/drawing/2014/main" id="{6A9F2B4D-A85E-400F-A776-E47E7B0540C8}"/>
              </a:ext>
            </a:extLst>
          </p:cNvPr>
          <p:cNvPicPr>
            <a:picLocks noChangeAspect="1"/>
          </p:cNvPicPr>
          <p:nvPr/>
        </p:nvPicPr>
        <p:blipFill>
          <a:blip r:embed="rId5"/>
          <a:stretch>
            <a:fillRect/>
          </a:stretch>
        </p:blipFill>
        <p:spPr>
          <a:xfrm>
            <a:off x="5919029" y="3740796"/>
            <a:ext cx="3070967" cy="171087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t>本日のアジェンダ</a:t>
            </a:r>
            <a:endParaRPr lang="en-US">
              <a:cs typeface="HGMaruGothicMPRO" charset="-128"/>
            </a:endParaRP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731" y="1181168"/>
            <a:ext cx="1371400" cy="1371400"/>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7101" y="2195746"/>
            <a:ext cx="1488118" cy="1488118"/>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1132" y="4383432"/>
            <a:ext cx="1483853" cy="1483853"/>
          </a:xfrm>
          <a:prstGeom prst="rect">
            <a:avLst/>
          </a:prstGeom>
        </p:spPr>
      </p:pic>
      <p:pic>
        <p:nvPicPr>
          <p:cNvPr id="11" name="図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9328" y="1132100"/>
            <a:ext cx="1582291" cy="1582291"/>
          </a:xfrm>
          <a:prstGeom prst="rect">
            <a:avLst/>
          </a:prstGeom>
        </p:spPr>
      </p:pic>
      <p:pic>
        <p:nvPicPr>
          <p:cNvPr id="14" name="図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12423" y="4490732"/>
            <a:ext cx="1488118" cy="1488118"/>
          </a:xfrm>
          <a:prstGeom prst="rect">
            <a:avLst/>
          </a:prstGeom>
          <a:effectLst/>
        </p:spPr>
      </p:pic>
      <p:sp>
        <p:nvSpPr>
          <p:cNvPr id="13" name="テキスト ボックス 14"/>
          <p:cNvSpPr txBox="1"/>
          <p:nvPr/>
        </p:nvSpPr>
        <p:spPr>
          <a:xfrm>
            <a:off x="931460" y="2255935"/>
            <a:ext cx="8018584" cy="2876941"/>
          </a:xfrm>
          <a:prstGeom prst="rect">
            <a:avLst/>
          </a:prstGeom>
          <a:noFill/>
        </p:spPr>
        <p:txBody>
          <a:bodyPr wrap="square" rtlCol="0" anchor="t">
            <a:spAutoFit/>
          </a:bodyPr>
          <a:lstStyle/>
          <a:p>
            <a:pPr algn="l"/>
            <a:r>
              <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1.</a:t>
            </a:r>
            <a:r>
              <a:rPr lang="ja-JP" altLang="en-US"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導入目的などの確認</a:t>
            </a:r>
            <a:endPar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endParaRPr>
          </a:p>
          <a:p>
            <a:pPr algn="l"/>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　</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rPr>
              <a:t>2.</a:t>
            </a:r>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運用体制やルールの確認</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3.</a:t>
            </a:r>
            <a:r>
              <a:rPr lang="ja-JP" altLang="en-US"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配信までのタスク確認とスケジュール確認</a:t>
            </a:r>
            <a:endPar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FDAB3FE0-259A-45B9-878A-4B1B576363B1}"/>
              </a:ext>
            </a:extLst>
          </p:cNvPr>
          <p:cNvSpPr>
            <a:spLocks noGrp="1"/>
          </p:cNvSpPr>
          <p:nvPr>
            <p:ph type="sldNum" sz="quarter" idx="2"/>
          </p:nvPr>
        </p:nvSpPr>
        <p:spPr/>
        <p:txBody>
          <a:bodyPr/>
          <a:lstStyle/>
          <a:p>
            <a:fld id="{86CB4B4D-7CA3-9044-876B-883B54F8677D}" type="slidenum">
              <a:rPr lang="en-US" altLang="ja-JP" smtClean="0"/>
              <a:t>10</a:t>
            </a:fld>
            <a:endParaRPr lang="ja-JP" altLang="en-US"/>
          </a:p>
        </p:txBody>
      </p:sp>
    </p:spTree>
    <p:extLst>
      <p:ext uri="{BB962C8B-B14F-4D97-AF65-F5344CB8AC3E}">
        <p14:creationId xmlns:p14="http://schemas.microsoft.com/office/powerpoint/2010/main" val="329518477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0245C541-27F0-4494-B036-29B00B63DEB4}"/>
              </a:ext>
            </a:extLst>
          </p:cNvPr>
          <p:cNvSpPr>
            <a:spLocks noGrp="1"/>
          </p:cNvSpPr>
          <p:nvPr>
            <p:ph type="title"/>
          </p:nvPr>
        </p:nvSpPr>
        <p:spPr/>
        <p:txBody>
          <a:bodyPr>
            <a:normAutofit/>
          </a:bodyPr>
          <a:lstStyle/>
          <a:p>
            <a:r>
              <a:rPr lang="ja-JP" altLang="en-US"/>
              <a:t>「組織サーベイ」の基本運用の流れ</a:t>
            </a:r>
          </a:p>
        </p:txBody>
      </p:sp>
      <p:sp>
        <p:nvSpPr>
          <p:cNvPr id="51" name="テキスト ボックス 14"/>
          <p:cNvSpPr txBox="1"/>
          <p:nvPr/>
        </p:nvSpPr>
        <p:spPr>
          <a:xfrm>
            <a:off x="475664" y="1325447"/>
            <a:ext cx="8252672" cy="1015663"/>
          </a:xfrm>
          <a:prstGeom prst="rect">
            <a:avLst/>
          </a:prstGeom>
          <a:noFill/>
        </p:spPr>
        <p:txBody>
          <a:bodyPr wrap="square" rtlCol="0" anchor="t">
            <a:spAutoFit/>
          </a:bodyPr>
          <a:lstStyle/>
          <a:p>
            <a:pPr algn="ctr"/>
            <a:r>
              <a:rPr lang="ja-JP" altLang="en-US" sz="2000" b="1">
                <a:solidFill>
                  <a:srgbClr val="37474F"/>
                </a:solidFill>
                <a:latin typeface="游ゴシック" panose="020B0400000000000000" pitchFamily="50" charset="-128"/>
                <a:ea typeface="游ゴシック" panose="020B0400000000000000" pitchFamily="50" charset="-128"/>
                <a:cs typeface="HGMaruGothicMPRO" charset="-128"/>
              </a:rPr>
              <a:t>導入準備を行い、</a:t>
            </a:r>
            <a:endParaRPr lang="en-US" altLang="ja-JP" sz="2000"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sz="2000" b="1" u="sng">
                <a:solidFill>
                  <a:srgbClr val="00BEB4"/>
                </a:solidFill>
                <a:latin typeface="游ゴシック" panose="020B0400000000000000" pitchFamily="50" charset="-128"/>
                <a:ea typeface="游ゴシック" panose="020B0400000000000000" pitchFamily="50" charset="-128"/>
                <a:cs typeface="HGMaruGothicMPRO" charset="-128"/>
              </a:rPr>
              <a:t>組織課題についての仮説を立て、</a:t>
            </a:r>
            <a:endParaRPr lang="en-US" altLang="ja-JP" sz="2000" b="1" u="sng">
              <a:solidFill>
                <a:srgbClr val="00BEB4"/>
              </a:solidFill>
              <a:latin typeface="游ゴシック" panose="020B0400000000000000" pitchFamily="50" charset="-128"/>
              <a:ea typeface="游ゴシック" panose="020B0400000000000000" pitchFamily="50" charset="-128"/>
              <a:cs typeface="HGMaruGothicMPRO" charset="-128"/>
            </a:endParaRPr>
          </a:p>
          <a:p>
            <a:pPr algn="ctr"/>
            <a:r>
              <a:rPr lang="en-US" altLang="ja-JP" sz="2000" b="1">
                <a:solidFill>
                  <a:srgbClr val="37474F"/>
                </a:solidFill>
                <a:latin typeface="游ゴシック" panose="020B0400000000000000" pitchFamily="50" charset="-128"/>
                <a:ea typeface="游ゴシック" panose="020B0400000000000000" pitchFamily="50" charset="-128"/>
                <a:cs typeface="HGMaruGothicMPRO" charset="-128"/>
              </a:rPr>
              <a:t>『</a:t>
            </a:r>
            <a:r>
              <a:rPr lang="ja-JP" altLang="en-US" sz="2000" b="1">
                <a:solidFill>
                  <a:srgbClr val="37474F"/>
                </a:solidFill>
                <a:latin typeface="游ゴシック" panose="020B0400000000000000" pitchFamily="50" charset="-128"/>
                <a:ea typeface="游ゴシック" panose="020B0400000000000000" pitchFamily="50" charset="-128"/>
                <a:cs typeface="HGMaruGothicMPRO" charset="-128"/>
              </a:rPr>
              <a:t>回答→課題発見→検討→課題対応→報告</a:t>
            </a:r>
            <a:r>
              <a:rPr lang="en-US" altLang="ja-JP" sz="2000" b="1">
                <a:solidFill>
                  <a:srgbClr val="37474F"/>
                </a:solidFill>
                <a:latin typeface="游ゴシック" panose="020B0400000000000000" pitchFamily="50" charset="-128"/>
                <a:ea typeface="游ゴシック" panose="020B0400000000000000" pitchFamily="50" charset="-128"/>
                <a:cs typeface="HGMaruGothicMPRO" charset="-128"/>
              </a:rPr>
              <a:t>』</a:t>
            </a:r>
            <a:r>
              <a:rPr lang="ja-JP" altLang="en-US" sz="2000" b="1">
                <a:solidFill>
                  <a:srgbClr val="37474F"/>
                </a:solidFill>
                <a:latin typeface="游ゴシック" panose="020B0400000000000000" pitchFamily="50" charset="-128"/>
                <a:ea typeface="游ゴシック" panose="020B0400000000000000" pitchFamily="50" charset="-128"/>
                <a:cs typeface="HGMaruGothicMPRO" charset="-128"/>
              </a:rPr>
              <a:t>のフローを実施いただく</a:t>
            </a:r>
            <a:endParaRPr lang="en-US" altLang="ja-JP" sz="2000" b="1">
              <a:solidFill>
                <a:srgbClr val="37474F"/>
              </a:solidFill>
              <a:latin typeface="游ゴシック" panose="020B0400000000000000" pitchFamily="50" charset="-128"/>
              <a:ea typeface="游ゴシック" panose="020B0400000000000000" pitchFamily="50" charset="-128"/>
              <a:cs typeface="HGMaruGothicMPRO" charset="-128"/>
            </a:endParaRPr>
          </a:p>
        </p:txBody>
      </p:sp>
      <p:grpSp>
        <p:nvGrpSpPr>
          <p:cNvPr id="32" name="グループ化 31">
            <a:extLst>
              <a:ext uri="{FF2B5EF4-FFF2-40B4-BE49-F238E27FC236}">
                <a16:creationId xmlns:a16="http://schemas.microsoft.com/office/drawing/2014/main" id="{0210C4CC-A1F2-42AB-8EF8-3FF615D3E2EB}"/>
              </a:ext>
            </a:extLst>
          </p:cNvPr>
          <p:cNvGrpSpPr/>
          <p:nvPr/>
        </p:nvGrpSpPr>
        <p:grpSpPr>
          <a:xfrm>
            <a:off x="368739" y="4886064"/>
            <a:ext cx="8406522" cy="764549"/>
            <a:chOff x="387229" y="3051665"/>
            <a:chExt cx="9107065" cy="828261"/>
          </a:xfrm>
        </p:grpSpPr>
        <p:sp>
          <p:nvSpPr>
            <p:cNvPr id="36" name="コンテンツ プレースホルダー 1">
              <a:extLst>
                <a:ext uri="{FF2B5EF4-FFF2-40B4-BE49-F238E27FC236}">
                  <a16:creationId xmlns:a16="http://schemas.microsoft.com/office/drawing/2014/main" id="{272F802A-DA69-4626-91B6-40571F06D5CF}"/>
                </a:ext>
              </a:extLst>
            </p:cNvPr>
            <p:cNvSpPr txBox="1">
              <a:spLocks/>
            </p:cNvSpPr>
            <p:nvPr/>
          </p:nvSpPr>
          <p:spPr>
            <a:xfrm>
              <a:off x="387229" y="3051665"/>
              <a:ext cx="1752564" cy="818209"/>
            </a:xfrm>
            <a:prstGeom prst="roundRect">
              <a:avLst/>
            </a:prstGeom>
            <a:solidFill>
              <a:srgbClr val="37474F"/>
            </a:solidFill>
            <a:ln w="38100">
              <a:solidFill>
                <a:srgbClr val="00BEB4"/>
              </a:solidFill>
            </a:ln>
          </p:spPr>
          <p:txBody>
            <a:bodyPr vert="horz" lIns="33231" tIns="33231" rIns="33231" bIns="3323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chemeClr val="bg1"/>
                  </a:solidFill>
                  <a:latin typeface="游ゴシック" panose="020B0400000000000000" pitchFamily="50" charset="-128"/>
                  <a:ea typeface="游ゴシック" panose="020B0400000000000000" pitchFamily="50" charset="-128"/>
                </a:rPr>
                <a:t>１．回答</a:t>
              </a:r>
              <a:endParaRPr lang="en-US" altLang="ja-JP" sz="1846" b="1">
                <a:solidFill>
                  <a:schemeClr val="bg1"/>
                </a:solidFill>
                <a:latin typeface="游ゴシック" panose="020B0400000000000000" pitchFamily="50" charset="-128"/>
                <a:ea typeface="游ゴシック" panose="020B0400000000000000" pitchFamily="50" charset="-128"/>
              </a:endParaRPr>
            </a:p>
          </p:txBody>
        </p:sp>
        <p:sp>
          <p:nvSpPr>
            <p:cNvPr id="37" name="コンテンツ プレースホルダー 1">
              <a:extLst>
                <a:ext uri="{FF2B5EF4-FFF2-40B4-BE49-F238E27FC236}">
                  <a16:creationId xmlns:a16="http://schemas.microsoft.com/office/drawing/2014/main" id="{661A5468-18B8-44A7-A094-E747841D1DED}"/>
                </a:ext>
              </a:extLst>
            </p:cNvPr>
            <p:cNvSpPr txBox="1">
              <a:spLocks/>
            </p:cNvSpPr>
            <p:nvPr/>
          </p:nvSpPr>
          <p:spPr>
            <a:xfrm>
              <a:off x="2233936" y="3051666"/>
              <a:ext cx="1752564" cy="818209"/>
            </a:xfrm>
            <a:prstGeom prst="roundRect">
              <a:avLst/>
            </a:prstGeom>
            <a:solidFill>
              <a:srgbClr val="37474F"/>
            </a:solidFill>
            <a:ln w="38100">
              <a:solidFill>
                <a:srgbClr val="00BEB4"/>
              </a:solidFill>
            </a:ln>
          </p:spPr>
          <p:txBody>
            <a:bodyPr vert="horz" lIns="33231" tIns="33231" rIns="33231" bIns="3323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chemeClr val="bg1"/>
                  </a:solidFill>
                  <a:latin typeface="游ゴシック" panose="020B0400000000000000" pitchFamily="50" charset="-128"/>
                  <a:ea typeface="游ゴシック" panose="020B0400000000000000" pitchFamily="50" charset="-128"/>
                </a:rPr>
                <a:t>２．発見</a:t>
              </a:r>
            </a:p>
          </p:txBody>
        </p:sp>
        <p:sp>
          <p:nvSpPr>
            <p:cNvPr id="38" name="コンテンツ プレースホルダー 1">
              <a:extLst>
                <a:ext uri="{FF2B5EF4-FFF2-40B4-BE49-F238E27FC236}">
                  <a16:creationId xmlns:a16="http://schemas.microsoft.com/office/drawing/2014/main" id="{3D22626A-EB97-4EA1-8DD7-A0EFE324D81F}"/>
                </a:ext>
              </a:extLst>
            </p:cNvPr>
            <p:cNvSpPr txBox="1">
              <a:spLocks/>
            </p:cNvSpPr>
            <p:nvPr/>
          </p:nvSpPr>
          <p:spPr>
            <a:xfrm>
              <a:off x="4083885" y="3051666"/>
              <a:ext cx="1752564" cy="818209"/>
            </a:xfrm>
            <a:prstGeom prst="roundRect">
              <a:avLst/>
            </a:prstGeom>
            <a:solidFill>
              <a:srgbClr val="37474F"/>
            </a:solidFill>
            <a:ln w="38100">
              <a:solidFill>
                <a:srgbClr val="00BEB4"/>
              </a:solidFill>
            </a:ln>
          </p:spPr>
          <p:txBody>
            <a:bodyPr vert="horz" lIns="33231" tIns="33231" rIns="33231" bIns="3323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chemeClr val="bg1"/>
                  </a:solidFill>
                  <a:latin typeface="游ゴシック" panose="020B0400000000000000" pitchFamily="50" charset="-128"/>
                  <a:ea typeface="游ゴシック" panose="020B0400000000000000" pitchFamily="50" charset="-128"/>
                </a:rPr>
                <a:t>３．検討</a:t>
              </a:r>
              <a:endParaRPr lang="en-US" altLang="ja-JP" sz="1846" b="1">
                <a:solidFill>
                  <a:schemeClr val="bg1"/>
                </a:solidFill>
                <a:latin typeface="游ゴシック" panose="020B0400000000000000" pitchFamily="50" charset="-128"/>
                <a:ea typeface="游ゴシック" panose="020B0400000000000000" pitchFamily="50" charset="-128"/>
              </a:endParaRPr>
            </a:p>
          </p:txBody>
        </p:sp>
        <p:sp>
          <p:nvSpPr>
            <p:cNvPr id="39" name="コンテンツ プレースホルダー 1">
              <a:extLst>
                <a:ext uri="{FF2B5EF4-FFF2-40B4-BE49-F238E27FC236}">
                  <a16:creationId xmlns:a16="http://schemas.microsoft.com/office/drawing/2014/main" id="{422209AE-06EB-4375-B3B3-E01DB51D36BE}"/>
                </a:ext>
              </a:extLst>
            </p:cNvPr>
            <p:cNvSpPr txBox="1">
              <a:spLocks/>
            </p:cNvSpPr>
            <p:nvPr/>
          </p:nvSpPr>
          <p:spPr>
            <a:xfrm>
              <a:off x="5911965" y="3061717"/>
              <a:ext cx="1752564" cy="818209"/>
            </a:xfrm>
            <a:prstGeom prst="roundRect">
              <a:avLst/>
            </a:prstGeom>
            <a:solidFill>
              <a:srgbClr val="37474F"/>
            </a:solidFill>
            <a:ln w="38100">
              <a:solidFill>
                <a:srgbClr val="00BEB4"/>
              </a:solidFill>
            </a:ln>
          </p:spPr>
          <p:txBody>
            <a:bodyPr vert="horz" lIns="33231" tIns="33231" rIns="33231" bIns="3323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chemeClr val="bg1"/>
                  </a:solidFill>
                  <a:latin typeface="游ゴシック" panose="020B0400000000000000" pitchFamily="50" charset="-128"/>
                  <a:ea typeface="游ゴシック" panose="020B0400000000000000" pitchFamily="50" charset="-128"/>
                </a:rPr>
                <a:t>４．対応</a:t>
              </a:r>
            </a:p>
          </p:txBody>
        </p:sp>
        <p:sp>
          <p:nvSpPr>
            <p:cNvPr id="40" name="コンテンツ プレースホルダー 1">
              <a:extLst>
                <a:ext uri="{FF2B5EF4-FFF2-40B4-BE49-F238E27FC236}">
                  <a16:creationId xmlns:a16="http://schemas.microsoft.com/office/drawing/2014/main" id="{94C83BBD-6066-4C0F-8992-1B2513F3318B}"/>
                </a:ext>
              </a:extLst>
            </p:cNvPr>
            <p:cNvSpPr txBox="1">
              <a:spLocks/>
            </p:cNvSpPr>
            <p:nvPr/>
          </p:nvSpPr>
          <p:spPr>
            <a:xfrm>
              <a:off x="7741730" y="3061717"/>
              <a:ext cx="1752564" cy="818209"/>
            </a:xfrm>
            <a:prstGeom prst="roundRect">
              <a:avLst/>
            </a:prstGeom>
            <a:solidFill>
              <a:srgbClr val="37474F"/>
            </a:solidFill>
            <a:ln w="38100">
              <a:solidFill>
                <a:srgbClr val="00BEB4"/>
              </a:solidFill>
            </a:ln>
          </p:spPr>
          <p:txBody>
            <a:bodyPr vert="horz" lIns="33231" tIns="33231" rIns="33231" bIns="3323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chemeClr val="bg1"/>
                  </a:solidFill>
                  <a:latin typeface="游ゴシック" panose="020B0400000000000000" pitchFamily="50" charset="-128"/>
                  <a:ea typeface="游ゴシック" panose="020B0400000000000000" pitchFamily="50" charset="-128"/>
                </a:rPr>
                <a:t>（</a:t>
              </a:r>
              <a:r>
                <a:rPr lang="en-US" altLang="ja-JP" sz="1846" b="1">
                  <a:solidFill>
                    <a:schemeClr val="bg1"/>
                  </a:solidFill>
                  <a:latin typeface="游ゴシック" panose="020B0400000000000000" pitchFamily="50" charset="-128"/>
                  <a:ea typeface="游ゴシック" panose="020B0400000000000000" pitchFamily="50" charset="-128"/>
                </a:rPr>
                <a:t>5</a:t>
              </a:r>
              <a:r>
                <a:rPr lang="ja-JP" altLang="en-US" sz="1846" b="1">
                  <a:solidFill>
                    <a:schemeClr val="bg1"/>
                  </a:solidFill>
                  <a:latin typeface="游ゴシック" panose="020B0400000000000000" pitchFamily="50" charset="-128"/>
                  <a:ea typeface="游ゴシック" panose="020B0400000000000000" pitchFamily="50" charset="-128"/>
                </a:rPr>
                <a:t>．報告）</a:t>
              </a:r>
            </a:p>
          </p:txBody>
        </p:sp>
      </p:grpSp>
      <p:sp>
        <p:nvSpPr>
          <p:cNvPr id="33" name="正方形/長方形 33">
            <a:extLst>
              <a:ext uri="{FF2B5EF4-FFF2-40B4-BE49-F238E27FC236}">
                <a16:creationId xmlns:a16="http://schemas.microsoft.com/office/drawing/2014/main" id="{9922EB90-683C-44E7-B7B9-8A6FFE21CE85}"/>
              </a:ext>
            </a:extLst>
          </p:cNvPr>
          <p:cNvSpPr/>
          <p:nvPr/>
        </p:nvSpPr>
        <p:spPr>
          <a:xfrm>
            <a:off x="107244" y="3302381"/>
            <a:ext cx="8929512" cy="2691268"/>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215" b="1">
              <a:solidFill>
                <a:srgbClr val="D81B60"/>
              </a:solidFill>
              <a:latin typeface="+mn-ea"/>
            </a:endParaRPr>
          </a:p>
        </p:txBody>
      </p:sp>
      <p:sp>
        <p:nvSpPr>
          <p:cNvPr id="34" name="正方形/長方形 33">
            <a:extLst>
              <a:ext uri="{FF2B5EF4-FFF2-40B4-BE49-F238E27FC236}">
                <a16:creationId xmlns:a16="http://schemas.microsoft.com/office/drawing/2014/main" id="{BB69B2C1-290D-4E59-B3CD-6DB32DE90515}"/>
              </a:ext>
            </a:extLst>
          </p:cNvPr>
          <p:cNvSpPr/>
          <p:nvPr/>
        </p:nvSpPr>
        <p:spPr>
          <a:xfrm>
            <a:off x="2585157" y="2985859"/>
            <a:ext cx="4084102" cy="515775"/>
          </a:xfrm>
          <a:prstGeom prst="rect">
            <a:avLst/>
          </a:prstGeom>
          <a:solidFill>
            <a:srgbClr val="37474F"/>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a:solidFill>
                  <a:schemeClr val="bg1"/>
                </a:solidFill>
                <a:latin typeface="游ゴシック" panose="020B0400000000000000" pitchFamily="50" charset="-128"/>
                <a:ea typeface="游ゴシック" panose="020B0400000000000000" pitchFamily="50" charset="-128"/>
              </a:rPr>
              <a:t>ワークフロー</a:t>
            </a:r>
            <a:r>
              <a:rPr lang="en-US" altLang="ja-JP" sz="1846" b="1">
                <a:solidFill>
                  <a:schemeClr val="bg1"/>
                </a:solidFill>
                <a:latin typeface="游ゴシック" panose="020B0400000000000000" pitchFamily="50" charset="-128"/>
                <a:ea typeface="游ゴシック" panose="020B0400000000000000" pitchFamily="50" charset="-128"/>
              </a:rPr>
              <a:t>【 </a:t>
            </a:r>
            <a:r>
              <a:rPr lang="en-US" altLang="ja-JP" sz="1846" b="1" err="1">
                <a:solidFill>
                  <a:schemeClr val="bg1"/>
                </a:solidFill>
                <a:latin typeface="游ゴシック" panose="020B0400000000000000" pitchFamily="50" charset="-128"/>
                <a:ea typeface="游ゴシック" panose="020B0400000000000000" pitchFamily="50" charset="-128"/>
              </a:rPr>
              <a:t>Geppo</a:t>
            </a:r>
            <a:r>
              <a:rPr lang="ja-JP" altLang="en-US" sz="1846" b="1">
                <a:solidFill>
                  <a:schemeClr val="bg1"/>
                </a:solidFill>
                <a:latin typeface="游ゴシック" panose="020B0400000000000000" pitchFamily="50" charset="-128"/>
                <a:ea typeface="游ゴシック" panose="020B0400000000000000" pitchFamily="50" charset="-128"/>
              </a:rPr>
              <a:t>活動</a:t>
            </a:r>
            <a:r>
              <a:rPr lang="en-US" altLang="ja-JP" sz="1846" b="1">
                <a:solidFill>
                  <a:schemeClr val="bg1"/>
                </a:solidFill>
                <a:latin typeface="游ゴシック" panose="020B0400000000000000" pitchFamily="50" charset="-128"/>
                <a:ea typeface="游ゴシック" panose="020B0400000000000000" pitchFamily="50" charset="-128"/>
              </a:rPr>
              <a:t>】</a:t>
            </a:r>
            <a:endParaRPr lang="ja-JP" altLang="en-US" sz="1846" b="1">
              <a:solidFill>
                <a:schemeClr val="bg1"/>
              </a:solidFill>
              <a:latin typeface="游ゴシック" panose="020B0400000000000000" pitchFamily="50" charset="-128"/>
              <a:ea typeface="游ゴシック" panose="020B0400000000000000" pitchFamily="50" charset="-128"/>
            </a:endParaRPr>
          </a:p>
        </p:txBody>
      </p:sp>
      <p:sp>
        <p:nvSpPr>
          <p:cNvPr id="42" name="コンテンツ プレースホルダー 1">
            <a:extLst>
              <a:ext uri="{FF2B5EF4-FFF2-40B4-BE49-F238E27FC236}">
                <a16:creationId xmlns:a16="http://schemas.microsoft.com/office/drawing/2014/main" id="{ACF67D27-9E9C-4211-9700-B84754A28EDF}"/>
              </a:ext>
            </a:extLst>
          </p:cNvPr>
          <p:cNvSpPr txBox="1">
            <a:spLocks/>
          </p:cNvSpPr>
          <p:nvPr/>
        </p:nvSpPr>
        <p:spPr>
          <a:xfrm>
            <a:off x="701280" y="2511799"/>
            <a:ext cx="1717282" cy="584168"/>
          </a:xfrm>
          <a:prstGeom prst="roundRect">
            <a:avLst/>
          </a:prstGeom>
          <a:noFill/>
          <a:ln w="38100">
            <a:solidFill>
              <a:srgbClr val="00BEB4"/>
            </a:solidFill>
            <a:prstDash val="solid"/>
          </a:ln>
        </p:spPr>
        <p:txBody>
          <a:bodyPr vert="horz" lIns="33231" tIns="33231" rIns="33231" bIns="3323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46" b="1">
                <a:solidFill>
                  <a:srgbClr val="000000"/>
                </a:solidFill>
                <a:latin typeface="游ゴシック" panose="020B0400000000000000" pitchFamily="50" charset="-128"/>
                <a:ea typeface="游ゴシック" panose="020B0400000000000000" pitchFamily="50" charset="-128"/>
              </a:rPr>
              <a:t>０．導入準備</a:t>
            </a:r>
            <a:endParaRPr lang="en-US" altLang="ja-JP" sz="1846" b="1">
              <a:solidFill>
                <a:srgbClr val="000000"/>
              </a:solidFill>
              <a:latin typeface="游ゴシック" panose="020B0400000000000000" pitchFamily="50" charset="-128"/>
              <a:ea typeface="游ゴシック" panose="020B0400000000000000" pitchFamily="50" charset="-128"/>
            </a:endParaRPr>
          </a:p>
        </p:txBody>
      </p:sp>
      <p:pic>
        <p:nvPicPr>
          <p:cNvPr id="20" name="グラフィックス 19" descr="線矢印: 反時計回りの曲線">
            <a:extLst>
              <a:ext uri="{FF2B5EF4-FFF2-40B4-BE49-F238E27FC236}">
                <a16:creationId xmlns:a16="http://schemas.microsoft.com/office/drawing/2014/main" id="{5ED66968-F7C6-4DA1-BDF6-3A10039A05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3348910">
            <a:off x="67160" y="2812368"/>
            <a:ext cx="769418" cy="844061"/>
          </a:xfrm>
          <a:prstGeom prst="rect">
            <a:avLst/>
          </a:prstGeom>
        </p:spPr>
      </p:pic>
      <p:sp>
        <p:nvSpPr>
          <p:cNvPr id="19" name="コンテンツ プレースホルダー 1">
            <a:extLst>
              <a:ext uri="{FF2B5EF4-FFF2-40B4-BE49-F238E27FC236}">
                <a16:creationId xmlns:a16="http://schemas.microsoft.com/office/drawing/2014/main" id="{26A4ECC3-26A3-4392-B3AF-ABE2893D2B3B}"/>
              </a:ext>
            </a:extLst>
          </p:cNvPr>
          <p:cNvSpPr txBox="1">
            <a:spLocks/>
          </p:cNvSpPr>
          <p:nvPr/>
        </p:nvSpPr>
        <p:spPr>
          <a:xfrm>
            <a:off x="368739" y="3884488"/>
            <a:ext cx="3473638" cy="584168"/>
          </a:xfrm>
          <a:prstGeom prst="roundRect">
            <a:avLst/>
          </a:prstGeom>
          <a:solidFill>
            <a:srgbClr val="00BEB4"/>
          </a:solidFill>
          <a:ln w="38100">
            <a:noFill/>
            <a:prstDash val="sysDash"/>
          </a:ln>
        </p:spPr>
        <p:txBody>
          <a:bodyPr vert="horz" lIns="33231" tIns="33231" rIns="33231" bIns="3323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en-US" altLang="ja-JP" sz="2215" b="1">
                <a:solidFill>
                  <a:schemeClr val="bg1"/>
                </a:solidFill>
                <a:latin typeface="游ゴシック" panose="020B0400000000000000" pitchFamily="50" charset="-128"/>
                <a:ea typeface="游ゴシック" panose="020B0400000000000000" pitchFamily="50" charset="-128"/>
              </a:rPr>
              <a:t>※</a:t>
            </a:r>
            <a:r>
              <a:rPr lang="ja-JP" altLang="en-US" sz="2215" b="1">
                <a:solidFill>
                  <a:schemeClr val="bg1"/>
                </a:solidFill>
                <a:latin typeface="游ゴシック" panose="020B0400000000000000" pitchFamily="50" charset="-128"/>
                <a:ea typeface="游ゴシック" panose="020B0400000000000000" pitchFamily="50" charset="-128"/>
              </a:rPr>
              <a:t>仮説立て</a:t>
            </a:r>
            <a:endParaRPr lang="en-US" altLang="ja-JP" sz="2215" b="1">
              <a:solidFill>
                <a:schemeClr val="bg1"/>
              </a:solidFill>
              <a:latin typeface="游ゴシック" panose="020B0400000000000000" pitchFamily="50" charset="-128"/>
              <a:ea typeface="游ゴシック" panose="020B0400000000000000" pitchFamily="50" charset="-128"/>
            </a:endParaRPr>
          </a:p>
        </p:txBody>
      </p:sp>
      <p:sp>
        <p:nvSpPr>
          <p:cNvPr id="2" name="正方形/長方形 1">
            <a:extLst>
              <a:ext uri="{FF2B5EF4-FFF2-40B4-BE49-F238E27FC236}">
                <a16:creationId xmlns:a16="http://schemas.microsoft.com/office/drawing/2014/main" id="{9C8D8819-944A-4B1D-9311-568BABEE4A85}"/>
              </a:ext>
            </a:extLst>
          </p:cNvPr>
          <p:cNvSpPr/>
          <p:nvPr/>
        </p:nvSpPr>
        <p:spPr>
          <a:xfrm>
            <a:off x="3934268" y="3731637"/>
            <a:ext cx="5010598" cy="889870"/>
          </a:xfrm>
          <a:prstGeom prst="rect">
            <a:avLst/>
          </a:prstGeom>
          <a:solidFill>
            <a:schemeClr val="bg1"/>
          </a:solidFill>
          <a:ln w="28575">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1400">
                <a:solidFill>
                  <a:srgbClr val="37474F"/>
                </a:solidFill>
                <a:latin typeface="游ゴシック" panose="020B0400000000000000" pitchFamily="50" charset="-128"/>
                <a:ea typeface="游ゴシック" panose="020B0400000000000000" pitchFamily="50" charset="-128"/>
              </a:rPr>
              <a:t>概ね経営や人事の方々の肌感覚とサーベイ結果は一致するため、仮説を立てた上で、結果を確認することで、より具体的な打ち手の検討に繋がりやすくなります</a:t>
            </a:r>
          </a:p>
        </p:txBody>
      </p:sp>
      <p:sp>
        <p:nvSpPr>
          <p:cNvPr id="3" name="スライド番号プレースホルダー 2">
            <a:extLst>
              <a:ext uri="{FF2B5EF4-FFF2-40B4-BE49-F238E27FC236}">
                <a16:creationId xmlns:a16="http://schemas.microsoft.com/office/drawing/2014/main" id="{D1136EBC-205E-442D-B487-912758FB5BE8}"/>
              </a:ext>
            </a:extLst>
          </p:cNvPr>
          <p:cNvSpPr>
            <a:spLocks noGrp="1"/>
          </p:cNvSpPr>
          <p:nvPr>
            <p:ph type="sldNum" sz="quarter" idx="2"/>
          </p:nvPr>
        </p:nvSpPr>
        <p:spPr/>
        <p:txBody>
          <a:bodyPr/>
          <a:lstStyle/>
          <a:p>
            <a:fld id="{86CB4B4D-7CA3-9044-876B-883B54F8677D}" type="slidenum">
              <a:rPr lang="en-US" altLang="ja-JP" smtClean="0"/>
              <a:t>11</a:t>
            </a:fld>
            <a:endParaRPr lang="ja-JP" altLang="en-US"/>
          </a:p>
        </p:txBody>
      </p:sp>
    </p:spTree>
    <p:extLst>
      <p:ext uri="{BB962C8B-B14F-4D97-AF65-F5344CB8AC3E}">
        <p14:creationId xmlns:p14="http://schemas.microsoft.com/office/powerpoint/2010/main" val="71320728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247628-DA5D-4908-96A7-29DF0B0B0F7B}"/>
              </a:ext>
            </a:extLst>
          </p:cNvPr>
          <p:cNvSpPr>
            <a:spLocks noGrp="1"/>
          </p:cNvSpPr>
          <p:nvPr>
            <p:ph type="title"/>
          </p:nvPr>
        </p:nvSpPr>
        <p:spPr>
          <a:xfrm>
            <a:off x="2827159" y="3229624"/>
            <a:ext cx="3484929" cy="389466"/>
          </a:xfrm>
        </p:spPr>
        <p:txBody>
          <a:bodyPr/>
          <a:lstStyle/>
          <a:p>
            <a:r>
              <a:rPr kumimoji="1" lang="en-US" altLang="ja-JP"/>
              <a:t>0.</a:t>
            </a:r>
            <a:r>
              <a:rPr kumimoji="1" lang="ja-JP" altLang="en-US"/>
              <a:t>導入準備（仮説立て）</a:t>
            </a:r>
          </a:p>
        </p:txBody>
      </p:sp>
    </p:spTree>
    <p:extLst>
      <p:ext uri="{BB962C8B-B14F-4D97-AF65-F5344CB8AC3E}">
        <p14:creationId xmlns:p14="http://schemas.microsoft.com/office/powerpoint/2010/main" val="408683223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8B3DCE0-FB63-4408-A07D-E4D228962C6A}"/>
              </a:ext>
            </a:extLst>
          </p:cNvPr>
          <p:cNvSpPr>
            <a:spLocks noGrp="1"/>
          </p:cNvSpPr>
          <p:nvPr>
            <p:ph type="title"/>
          </p:nvPr>
        </p:nvSpPr>
        <p:spPr>
          <a:xfrm>
            <a:off x="395085" y="265244"/>
            <a:ext cx="1231106" cy="369332"/>
          </a:xfrm>
        </p:spPr>
        <p:txBody>
          <a:bodyPr/>
          <a:lstStyle/>
          <a:p>
            <a:r>
              <a:rPr lang="ja-JP" altLang="en-US"/>
              <a:t>設問内容</a:t>
            </a:r>
          </a:p>
        </p:txBody>
      </p:sp>
      <p:sp>
        <p:nvSpPr>
          <p:cNvPr id="12" name="Slide Number Placeholder 11"/>
          <p:cNvSpPr>
            <a:spLocks noGrp="1"/>
          </p:cNvSpPr>
          <p:nvPr>
            <p:ph type="sldNum" sz="quarter" idx="2"/>
          </p:nvPr>
        </p:nvSpPr>
        <p:spPr/>
        <p:txBody>
          <a:bodyPr/>
          <a:lstStyle/>
          <a:p>
            <a:pPr>
              <a:defRPr/>
            </a:pPr>
            <a:fld id="{66DCAD7C-F911-9F49-9CD8-C4F52DC71951}" type="slidenum">
              <a:rPr lang="en-US"/>
              <a:pPr>
                <a:defRPr/>
              </a:pPr>
              <a:t>13</a:t>
            </a:fld>
            <a:endParaRPr lang="en-US"/>
          </a:p>
        </p:txBody>
      </p:sp>
      <p:sp>
        <p:nvSpPr>
          <p:cNvPr id="63" name="テキスト ボックス 62">
            <a:extLst>
              <a:ext uri="{FF2B5EF4-FFF2-40B4-BE49-F238E27FC236}">
                <a16:creationId xmlns:a16="http://schemas.microsoft.com/office/drawing/2014/main" id="{A427CD32-810F-034C-94AE-797647E87F69}"/>
              </a:ext>
            </a:extLst>
          </p:cNvPr>
          <p:cNvSpPr txBox="1"/>
          <p:nvPr/>
        </p:nvSpPr>
        <p:spPr>
          <a:xfrm>
            <a:off x="1851296" y="2663207"/>
            <a:ext cx="1295547" cy="376385"/>
          </a:xfrm>
          <a:prstGeom prst="rect">
            <a:avLst/>
          </a:prstGeom>
          <a:noFill/>
        </p:spPr>
        <p:txBody>
          <a:bodyPr wrap="none" rtlCol="0" anchor="ctr">
            <a:spAutoFit/>
          </a:bodyPr>
          <a:lstStyle/>
          <a:p>
            <a:pPr>
              <a:defRPr/>
            </a:pPr>
            <a:r>
              <a:rPr kumimoji="1" lang="en-US" altLang="ja-JP" sz="1846" b="1">
                <a:solidFill>
                  <a:srgbClr val="FFFFFF"/>
                </a:solidFill>
                <a:latin typeface="游ゴシック" panose="020B0400000000000000" pitchFamily="50" charset="-128"/>
                <a:ea typeface="游ゴシック" panose="020B0400000000000000" pitchFamily="50" charset="-128"/>
              </a:rPr>
              <a:t>A</a:t>
            </a:r>
            <a:r>
              <a:rPr kumimoji="1" lang="ja-JP" altLang="en-US" sz="1846" b="1">
                <a:solidFill>
                  <a:srgbClr val="FFFFFF"/>
                </a:solidFill>
                <a:latin typeface="游ゴシック" panose="020B0400000000000000" pitchFamily="50" charset="-128"/>
                <a:ea typeface="游ゴシック" panose="020B0400000000000000" pitchFamily="50" charset="-128"/>
              </a:rPr>
              <a:t>さん　　</a:t>
            </a:r>
            <a:endParaRPr kumimoji="1" lang="en-US" altLang="ja-JP" sz="1846" b="1">
              <a:solidFill>
                <a:srgbClr val="FFFFFF"/>
              </a:solidFill>
              <a:latin typeface="游ゴシック" panose="020B0400000000000000" pitchFamily="50" charset="-128"/>
              <a:ea typeface="游ゴシック" panose="020B0400000000000000" pitchFamily="50" charset="-128"/>
            </a:endParaRPr>
          </a:p>
        </p:txBody>
      </p:sp>
      <p:grpSp>
        <p:nvGrpSpPr>
          <p:cNvPr id="35" name="グループ化 34"/>
          <p:cNvGrpSpPr/>
          <p:nvPr/>
        </p:nvGrpSpPr>
        <p:grpSpPr>
          <a:xfrm>
            <a:off x="509791" y="1263464"/>
            <a:ext cx="8124416" cy="5111785"/>
            <a:chOff x="510335" y="972694"/>
            <a:chExt cx="8851379" cy="5371785"/>
          </a:xfrm>
        </p:grpSpPr>
        <p:sp>
          <p:nvSpPr>
            <p:cNvPr id="36" name="正方形/長方形 35">
              <a:extLst>
                <a:ext uri="{FF2B5EF4-FFF2-40B4-BE49-F238E27FC236}">
                  <a16:creationId xmlns:a16="http://schemas.microsoft.com/office/drawing/2014/main" id="{547C393C-9605-9C49-B0BC-F9DDCEA0D3EF}"/>
                </a:ext>
              </a:extLst>
            </p:cNvPr>
            <p:cNvSpPr/>
            <p:nvPr/>
          </p:nvSpPr>
          <p:spPr>
            <a:xfrm>
              <a:off x="510335" y="2410516"/>
              <a:ext cx="394699" cy="667211"/>
            </a:xfrm>
            <a:prstGeom prst="rect">
              <a:avLst/>
            </a:prstGeom>
            <a:solidFill>
              <a:srgbClr val="00BEB4"/>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4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経営</a:t>
              </a:r>
            </a:p>
          </p:txBody>
        </p:sp>
        <p:sp>
          <p:nvSpPr>
            <p:cNvPr id="37" name="正方形/長方形 36">
              <a:extLst>
                <a:ext uri="{FF2B5EF4-FFF2-40B4-BE49-F238E27FC236}">
                  <a16:creationId xmlns:a16="http://schemas.microsoft.com/office/drawing/2014/main" id="{55FB8140-0560-A640-B233-DC65E205AF1E}"/>
                </a:ext>
              </a:extLst>
            </p:cNvPr>
            <p:cNvSpPr/>
            <p:nvPr/>
          </p:nvSpPr>
          <p:spPr>
            <a:xfrm>
              <a:off x="932252" y="2418308"/>
              <a:ext cx="3901010" cy="344141"/>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Q.3</a:t>
              </a:r>
              <a:r>
                <a:rPr lang="ja-JP" altLang="en-US" sz="900" b="1">
                  <a:solidFill>
                    <a:srgbClr val="000000"/>
                  </a:solidFill>
                  <a:latin typeface="游ゴシック" panose="020B0400000000000000" pitchFamily="50" charset="-128"/>
                  <a:ea typeface="游ゴシック" panose="020B0400000000000000" pitchFamily="50" charset="-128"/>
                </a:rPr>
                <a:t>あなたの会社の理念、ビジョンについて、どの程度共感していますか。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39" name="正方形/長方形 38">
              <a:extLst>
                <a:ext uri="{FF2B5EF4-FFF2-40B4-BE49-F238E27FC236}">
                  <a16:creationId xmlns:a16="http://schemas.microsoft.com/office/drawing/2014/main" id="{0F5014FE-A62B-C948-8768-5D708FB550E1}"/>
                </a:ext>
              </a:extLst>
            </p:cNvPr>
            <p:cNvSpPr/>
            <p:nvPr/>
          </p:nvSpPr>
          <p:spPr>
            <a:xfrm>
              <a:off x="932252" y="2817171"/>
              <a:ext cx="3901010" cy="246298"/>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Q.4</a:t>
              </a:r>
              <a:r>
                <a:rPr lang="ja-JP" altLang="en-US" sz="900" b="1">
                  <a:solidFill>
                    <a:srgbClr val="000000"/>
                  </a:solidFill>
                  <a:latin typeface="游ゴシック" panose="020B0400000000000000" pitchFamily="50" charset="-128"/>
                  <a:ea typeface="游ゴシック" panose="020B0400000000000000" pitchFamily="50" charset="-128"/>
                </a:rPr>
                <a:t>経営の判断を信頼出来ていますか。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41" name="正方形/長方形 40">
              <a:extLst>
                <a:ext uri="{FF2B5EF4-FFF2-40B4-BE49-F238E27FC236}">
                  <a16:creationId xmlns:a16="http://schemas.microsoft.com/office/drawing/2014/main" id="{D85711A4-4F18-1947-92E1-79ED57D25C33}"/>
                </a:ext>
              </a:extLst>
            </p:cNvPr>
            <p:cNvSpPr/>
            <p:nvPr/>
          </p:nvSpPr>
          <p:spPr>
            <a:xfrm>
              <a:off x="510335" y="3136232"/>
              <a:ext cx="394699" cy="798875"/>
            </a:xfrm>
            <a:prstGeom prst="rect">
              <a:avLst/>
            </a:prstGeom>
            <a:solidFill>
              <a:srgbClr val="00BEB4"/>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4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戦略</a:t>
              </a:r>
            </a:p>
          </p:txBody>
        </p:sp>
        <p:sp>
          <p:nvSpPr>
            <p:cNvPr id="44" name="正方形/長方形 43">
              <a:extLst>
                <a:ext uri="{FF2B5EF4-FFF2-40B4-BE49-F238E27FC236}">
                  <a16:creationId xmlns:a16="http://schemas.microsoft.com/office/drawing/2014/main" id="{C19460BC-3DCB-C74C-A05A-C653DEB45C85}"/>
                </a:ext>
              </a:extLst>
            </p:cNvPr>
            <p:cNvSpPr/>
            <p:nvPr/>
          </p:nvSpPr>
          <p:spPr>
            <a:xfrm>
              <a:off x="944832" y="3133967"/>
              <a:ext cx="3875722"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Q.5 </a:t>
              </a:r>
              <a:r>
                <a:rPr lang="ja-JP" altLang="en-US" sz="900" b="1">
                  <a:solidFill>
                    <a:srgbClr val="000000"/>
                  </a:solidFill>
                  <a:latin typeface="游ゴシック" panose="020B0400000000000000" pitchFamily="50" charset="-128"/>
                  <a:ea typeface="游ゴシック" panose="020B0400000000000000" pitchFamily="50" charset="-128"/>
                </a:rPr>
                <a:t>経営陣や自組織の組織長は、メンバーが共感に至るまで戦略を浸透しようとしていますか。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45" name="正方形/長方形 44">
              <a:extLst>
                <a:ext uri="{FF2B5EF4-FFF2-40B4-BE49-F238E27FC236}">
                  <a16:creationId xmlns:a16="http://schemas.microsoft.com/office/drawing/2014/main" id="{6CEA08D7-242D-214C-A055-AC06C94CC701}"/>
                </a:ext>
              </a:extLst>
            </p:cNvPr>
            <p:cNvSpPr/>
            <p:nvPr/>
          </p:nvSpPr>
          <p:spPr>
            <a:xfrm>
              <a:off x="932252" y="3557145"/>
              <a:ext cx="3901010"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Q.6 </a:t>
              </a:r>
              <a:r>
                <a:rPr lang="ja-JP" altLang="en-US" sz="900" b="1">
                  <a:solidFill>
                    <a:srgbClr val="000000"/>
                  </a:solidFill>
                  <a:latin typeface="游ゴシック" panose="020B0400000000000000" pitchFamily="50" charset="-128"/>
                  <a:ea typeface="游ゴシック" panose="020B0400000000000000" pitchFamily="50" charset="-128"/>
                </a:rPr>
                <a:t>あなたが所属する組織の事業戦略の内容や実行状況について、どの程度満足していますか。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46" name="正方形/長方形 45">
              <a:extLst>
                <a:ext uri="{FF2B5EF4-FFF2-40B4-BE49-F238E27FC236}">
                  <a16:creationId xmlns:a16="http://schemas.microsoft.com/office/drawing/2014/main" id="{472EABA5-DDE6-634F-A5FF-00607F4C3310}"/>
                </a:ext>
              </a:extLst>
            </p:cNvPr>
            <p:cNvSpPr/>
            <p:nvPr/>
          </p:nvSpPr>
          <p:spPr>
            <a:xfrm>
              <a:off x="510335" y="3992575"/>
              <a:ext cx="394699" cy="991160"/>
            </a:xfrm>
            <a:prstGeom prst="rect">
              <a:avLst/>
            </a:prstGeom>
            <a:solidFill>
              <a:srgbClr val="00BEB4"/>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4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働き方</a:t>
              </a:r>
            </a:p>
          </p:txBody>
        </p:sp>
        <p:sp>
          <p:nvSpPr>
            <p:cNvPr id="48" name="正方形/長方形 47">
              <a:extLst>
                <a:ext uri="{FF2B5EF4-FFF2-40B4-BE49-F238E27FC236}">
                  <a16:creationId xmlns:a16="http://schemas.microsoft.com/office/drawing/2014/main" id="{12630E45-3842-6A47-B47D-7291ED70621F}"/>
                </a:ext>
              </a:extLst>
            </p:cNvPr>
            <p:cNvSpPr/>
            <p:nvPr/>
          </p:nvSpPr>
          <p:spPr>
            <a:xfrm>
              <a:off x="932252" y="4010689"/>
              <a:ext cx="3901010" cy="537617"/>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Q.7 </a:t>
              </a:r>
              <a:r>
                <a:rPr lang="ja-JP" altLang="en-US" sz="900" b="1">
                  <a:solidFill>
                    <a:srgbClr val="000000"/>
                  </a:solidFill>
                  <a:latin typeface="游ゴシック" panose="020B0400000000000000" pitchFamily="50" charset="-128"/>
                  <a:ea typeface="游ゴシック" panose="020B0400000000000000" pitchFamily="50" charset="-128"/>
                </a:rPr>
                <a:t>あなたが所属する組織では、働く時間や場所、休暇の取得についての柔軟さなど、業務内容に応じた多様な働き方が認められていますか。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49" name="正方形/長方形 48">
              <a:extLst>
                <a:ext uri="{FF2B5EF4-FFF2-40B4-BE49-F238E27FC236}">
                  <a16:creationId xmlns:a16="http://schemas.microsoft.com/office/drawing/2014/main" id="{8348D407-03B5-B943-B7D1-0BA168FA4FAD}"/>
                </a:ext>
              </a:extLst>
            </p:cNvPr>
            <p:cNvSpPr/>
            <p:nvPr/>
          </p:nvSpPr>
          <p:spPr>
            <a:xfrm>
              <a:off x="932252" y="4605773"/>
              <a:ext cx="3901010"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Q.8 </a:t>
              </a:r>
              <a:r>
                <a:rPr lang="ja-JP" altLang="en-US" sz="900" b="1">
                  <a:solidFill>
                    <a:srgbClr val="000000"/>
                  </a:solidFill>
                  <a:latin typeface="游ゴシック" panose="020B0400000000000000" pitchFamily="50" charset="-128"/>
                  <a:ea typeface="游ゴシック" panose="020B0400000000000000" pitchFamily="50" charset="-128"/>
                </a:rPr>
                <a:t>あなたが所属する組織では、生産性高く働くために必要な環境（ツール・機材・オフィス等）が整っていますか。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50" name="正方形/長方形 49">
              <a:extLst>
                <a:ext uri="{FF2B5EF4-FFF2-40B4-BE49-F238E27FC236}">
                  <a16:creationId xmlns:a16="http://schemas.microsoft.com/office/drawing/2014/main" id="{BEC19356-CA22-D349-8E90-5F4D2509FD69}"/>
                </a:ext>
              </a:extLst>
            </p:cNvPr>
            <p:cNvSpPr/>
            <p:nvPr/>
          </p:nvSpPr>
          <p:spPr>
            <a:xfrm>
              <a:off x="5460704" y="2410515"/>
              <a:ext cx="3901010" cy="342344"/>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Q.12 </a:t>
              </a:r>
              <a:r>
                <a:rPr lang="ja-JP" altLang="en-US" sz="900" b="1">
                  <a:solidFill>
                    <a:srgbClr val="000000"/>
                  </a:solidFill>
                  <a:latin typeface="游ゴシック" panose="020B0400000000000000" pitchFamily="50" charset="-128"/>
                  <a:ea typeface="游ゴシック" panose="020B0400000000000000" pitchFamily="50" charset="-128"/>
                </a:rPr>
                <a:t>尊敬できる同僚と仕事が出来ていますか。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51" name="正方形/長方形 50">
              <a:extLst>
                <a:ext uri="{FF2B5EF4-FFF2-40B4-BE49-F238E27FC236}">
                  <a16:creationId xmlns:a16="http://schemas.microsoft.com/office/drawing/2014/main" id="{44D6E4BF-3029-D345-9850-1E554E800DEA}"/>
                </a:ext>
              </a:extLst>
            </p:cNvPr>
            <p:cNvSpPr/>
            <p:nvPr/>
          </p:nvSpPr>
          <p:spPr>
            <a:xfrm>
              <a:off x="5038787" y="2410514"/>
              <a:ext cx="394699" cy="1335903"/>
            </a:xfrm>
            <a:prstGeom prst="rect">
              <a:avLst/>
            </a:prstGeom>
            <a:solidFill>
              <a:srgbClr val="00BEB4"/>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4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同僚</a:t>
              </a:r>
            </a:p>
          </p:txBody>
        </p:sp>
        <p:sp>
          <p:nvSpPr>
            <p:cNvPr id="52" name="正方形/長方形 51">
              <a:extLst>
                <a:ext uri="{FF2B5EF4-FFF2-40B4-BE49-F238E27FC236}">
                  <a16:creationId xmlns:a16="http://schemas.microsoft.com/office/drawing/2014/main" id="{BFBECD0E-5285-944A-909A-44E0A01E20EC}"/>
                </a:ext>
              </a:extLst>
            </p:cNvPr>
            <p:cNvSpPr/>
            <p:nvPr/>
          </p:nvSpPr>
          <p:spPr>
            <a:xfrm>
              <a:off x="5460704" y="3208799"/>
              <a:ext cx="3901010" cy="537619"/>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Q.14 </a:t>
              </a:r>
              <a:r>
                <a:rPr lang="ja-JP" altLang="en-US" sz="900" b="1">
                  <a:solidFill>
                    <a:srgbClr val="000000"/>
                  </a:solidFill>
                  <a:latin typeface="游ゴシック" panose="020B0400000000000000" pitchFamily="50" charset="-128"/>
                  <a:ea typeface="游ゴシック" panose="020B0400000000000000" pitchFamily="50" charset="-128"/>
                </a:rPr>
                <a:t>あなたが所属する組織では、同僚どうしがお互いを認め、褒め合う機会がありますか。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53" name="正方形/長方形 52">
              <a:extLst>
                <a:ext uri="{FF2B5EF4-FFF2-40B4-BE49-F238E27FC236}">
                  <a16:creationId xmlns:a16="http://schemas.microsoft.com/office/drawing/2014/main" id="{28629A00-AA7D-FE44-9D29-9C1CED709C17}"/>
                </a:ext>
              </a:extLst>
            </p:cNvPr>
            <p:cNvSpPr/>
            <p:nvPr/>
          </p:nvSpPr>
          <p:spPr>
            <a:xfrm>
              <a:off x="5038787" y="3818402"/>
              <a:ext cx="394699" cy="798875"/>
            </a:xfrm>
            <a:prstGeom prst="rect">
              <a:avLst/>
            </a:prstGeom>
            <a:solidFill>
              <a:srgbClr val="00BEB4"/>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4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仕事</a:t>
              </a:r>
            </a:p>
          </p:txBody>
        </p:sp>
        <p:sp>
          <p:nvSpPr>
            <p:cNvPr id="54" name="正方形/長方形 53">
              <a:extLst>
                <a:ext uri="{FF2B5EF4-FFF2-40B4-BE49-F238E27FC236}">
                  <a16:creationId xmlns:a16="http://schemas.microsoft.com/office/drawing/2014/main" id="{B5A3B40D-E7C0-A54B-AFF8-195AD16A756E}"/>
                </a:ext>
              </a:extLst>
            </p:cNvPr>
            <p:cNvSpPr/>
            <p:nvPr/>
          </p:nvSpPr>
          <p:spPr>
            <a:xfrm>
              <a:off x="5460704" y="3818401"/>
              <a:ext cx="3901010"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Q.15 </a:t>
              </a:r>
              <a:r>
                <a:rPr lang="ja-JP" altLang="en-US" sz="900" b="1">
                  <a:solidFill>
                    <a:srgbClr val="000000"/>
                  </a:solidFill>
                  <a:latin typeface="游ゴシック" panose="020B0400000000000000" pitchFamily="50" charset="-128"/>
                  <a:ea typeface="游ゴシック" panose="020B0400000000000000" pitchFamily="50" charset="-128"/>
                </a:rPr>
                <a:t>あなたの仕事の負荷（量や感じるプレッシャーの高さ）は適切ですか。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55" name="正方形/長方形 54">
              <a:extLst>
                <a:ext uri="{FF2B5EF4-FFF2-40B4-BE49-F238E27FC236}">
                  <a16:creationId xmlns:a16="http://schemas.microsoft.com/office/drawing/2014/main" id="{3901DD79-AFC1-AA4B-BB09-B5A7F7A6D925}"/>
                </a:ext>
              </a:extLst>
            </p:cNvPr>
            <p:cNvSpPr/>
            <p:nvPr/>
          </p:nvSpPr>
          <p:spPr>
            <a:xfrm>
              <a:off x="5460704" y="4239315"/>
              <a:ext cx="3901010"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Q.16 </a:t>
              </a:r>
              <a:r>
                <a:rPr lang="ja-JP" altLang="en-US" sz="900" b="1">
                  <a:solidFill>
                    <a:srgbClr val="000000"/>
                  </a:solidFill>
                  <a:latin typeface="游ゴシック" panose="020B0400000000000000" pitchFamily="50" charset="-128"/>
                  <a:ea typeface="游ゴシック" panose="020B0400000000000000" pitchFamily="50" charset="-128"/>
                </a:rPr>
                <a:t>仕事のやりがいや楽しさを感じる機会を十分得られていますか。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56" name="正方形/長方形 55">
              <a:extLst>
                <a:ext uri="{FF2B5EF4-FFF2-40B4-BE49-F238E27FC236}">
                  <a16:creationId xmlns:a16="http://schemas.microsoft.com/office/drawing/2014/main" id="{C2A46337-7E13-7D49-AF80-93BE6B56D76F}"/>
                </a:ext>
              </a:extLst>
            </p:cNvPr>
            <p:cNvSpPr/>
            <p:nvPr/>
          </p:nvSpPr>
          <p:spPr>
            <a:xfrm>
              <a:off x="5038787" y="4674745"/>
              <a:ext cx="394699" cy="798875"/>
            </a:xfrm>
            <a:prstGeom prst="rect">
              <a:avLst/>
            </a:prstGeom>
            <a:solidFill>
              <a:srgbClr val="00BEB4"/>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4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成長</a:t>
              </a:r>
            </a:p>
          </p:txBody>
        </p:sp>
        <p:sp>
          <p:nvSpPr>
            <p:cNvPr id="57" name="正方形/長方形 56">
              <a:extLst>
                <a:ext uri="{FF2B5EF4-FFF2-40B4-BE49-F238E27FC236}">
                  <a16:creationId xmlns:a16="http://schemas.microsoft.com/office/drawing/2014/main" id="{B1E67717-E9D4-9A4D-BA6A-51E41061D62A}"/>
                </a:ext>
              </a:extLst>
            </p:cNvPr>
            <p:cNvSpPr/>
            <p:nvPr/>
          </p:nvSpPr>
          <p:spPr>
            <a:xfrm>
              <a:off x="5460704" y="4674744"/>
              <a:ext cx="3901010"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Q.17 </a:t>
              </a:r>
              <a:r>
                <a:rPr lang="ja-JP" altLang="en-US" sz="900" b="1">
                  <a:solidFill>
                    <a:srgbClr val="000000"/>
                  </a:solidFill>
                  <a:latin typeface="游ゴシック" panose="020B0400000000000000" pitchFamily="50" charset="-128"/>
                  <a:ea typeface="游ゴシック" panose="020B0400000000000000" pitchFamily="50" charset="-128"/>
                </a:rPr>
                <a:t>あなたの目指すべきキャリアや伸ばすべきスキルについて、気付きを得る機会を十分得られていますか。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58" name="正方形/長方形 57">
              <a:extLst>
                <a:ext uri="{FF2B5EF4-FFF2-40B4-BE49-F238E27FC236}">
                  <a16:creationId xmlns:a16="http://schemas.microsoft.com/office/drawing/2014/main" id="{3269E976-7EAA-B443-9C11-9D9CB564DC87}"/>
                </a:ext>
              </a:extLst>
            </p:cNvPr>
            <p:cNvSpPr/>
            <p:nvPr/>
          </p:nvSpPr>
          <p:spPr>
            <a:xfrm>
              <a:off x="5460704" y="5095658"/>
              <a:ext cx="3901010"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Q.18 </a:t>
              </a:r>
              <a:r>
                <a:rPr lang="ja-JP" altLang="en-US" sz="900" b="1">
                  <a:solidFill>
                    <a:srgbClr val="000000"/>
                  </a:solidFill>
                  <a:latin typeface="游ゴシック" panose="020B0400000000000000" pitchFamily="50" charset="-128"/>
                  <a:ea typeface="游ゴシック" panose="020B0400000000000000" pitchFamily="50" charset="-128"/>
                </a:rPr>
                <a:t>成長のために、適切な挑戦機会や学習機会を十分得られていますか。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59" name="正方形/長方形 58">
              <a:extLst>
                <a:ext uri="{FF2B5EF4-FFF2-40B4-BE49-F238E27FC236}">
                  <a16:creationId xmlns:a16="http://schemas.microsoft.com/office/drawing/2014/main" id="{7C84D41F-EC60-EF48-92EF-ED2A1827732F}"/>
                </a:ext>
              </a:extLst>
            </p:cNvPr>
            <p:cNvSpPr/>
            <p:nvPr/>
          </p:nvSpPr>
          <p:spPr>
            <a:xfrm>
              <a:off x="5038787" y="5531089"/>
              <a:ext cx="394699" cy="813390"/>
            </a:xfrm>
            <a:prstGeom prst="rect">
              <a:avLst/>
            </a:prstGeom>
            <a:solidFill>
              <a:srgbClr val="00BEB4"/>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4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評価</a:t>
              </a:r>
            </a:p>
          </p:txBody>
        </p:sp>
        <p:sp>
          <p:nvSpPr>
            <p:cNvPr id="60" name="正方形/長方形 59">
              <a:extLst>
                <a:ext uri="{FF2B5EF4-FFF2-40B4-BE49-F238E27FC236}">
                  <a16:creationId xmlns:a16="http://schemas.microsoft.com/office/drawing/2014/main" id="{D9834615-9130-0A4F-AE29-1219344E88C9}"/>
                </a:ext>
              </a:extLst>
            </p:cNvPr>
            <p:cNvSpPr/>
            <p:nvPr/>
          </p:nvSpPr>
          <p:spPr>
            <a:xfrm>
              <a:off x="5460704" y="5531087"/>
              <a:ext cx="3901010"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Q.19 </a:t>
              </a:r>
              <a:r>
                <a:rPr lang="ja-JP" altLang="en-US" sz="900" b="1">
                  <a:solidFill>
                    <a:srgbClr val="000000"/>
                  </a:solidFill>
                  <a:latin typeface="游ゴシック" panose="020B0400000000000000" pitchFamily="50" charset="-128"/>
                  <a:ea typeface="游ゴシック" panose="020B0400000000000000" pitchFamily="50" charset="-128"/>
                </a:rPr>
                <a:t>会社の評価・報酬制度に納得していますか。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61" name="正方形/長方形 60">
              <a:extLst>
                <a:ext uri="{FF2B5EF4-FFF2-40B4-BE49-F238E27FC236}">
                  <a16:creationId xmlns:a16="http://schemas.microsoft.com/office/drawing/2014/main" id="{9D7BB1FB-D343-B340-951B-DC2C29B921BC}"/>
                </a:ext>
              </a:extLst>
            </p:cNvPr>
            <p:cNvSpPr/>
            <p:nvPr/>
          </p:nvSpPr>
          <p:spPr>
            <a:xfrm>
              <a:off x="5460704" y="5966516"/>
              <a:ext cx="3901010" cy="377962"/>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Q.20 </a:t>
              </a:r>
              <a:r>
                <a:rPr lang="ja-JP" altLang="en-US" sz="900" b="1">
                  <a:solidFill>
                    <a:srgbClr val="000000"/>
                  </a:solidFill>
                  <a:latin typeface="游ゴシック" panose="020B0400000000000000" pitchFamily="50" charset="-128"/>
                  <a:ea typeface="游ゴシック" panose="020B0400000000000000" pitchFamily="50" charset="-128"/>
                </a:rPr>
                <a:t>あなたの上司は、評価を納得感のある形で伝えてくれていますか。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77" name="正方形/長方形 76">
              <a:extLst>
                <a:ext uri="{FF2B5EF4-FFF2-40B4-BE49-F238E27FC236}">
                  <a16:creationId xmlns:a16="http://schemas.microsoft.com/office/drawing/2014/main" id="{E48B8B56-80AF-D244-828C-320D5AFCF008}"/>
                </a:ext>
              </a:extLst>
            </p:cNvPr>
            <p:cNvSpPr/>
            <p:nvPr/>
          </p:nvSpPr>
          <p:spPr>
            <a:xfrm>
              <a:off x="510335" y="5063561"/>
              <a:ext cx="394699" cy="1280918"/>
            </a:xfrm>
            <a:prstGeom prst="rect">
              <a:avLst/>
            </a:prstGeom>
            <a:solidFill>
              <a:srgbClr val="00BEB4"/>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4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上司</a:t>
              </a:r>
            </a:p>
          </p:txBody>
        </p:sp>
        <p:sp>
          <p:nvSpPr>
            <p:cNvPr id="78" name="正方形/長方形 77">
              <a:extLst>
                <a:ext uri="{FF2B5EF4-FFF2-40B4-BE49-F238E27FC236}">
                  <a16:creationId xmlns:a16="http://schemas.microsoft.com/office/drawing/2014/main" id="{3780341D-F20B-E14A-A123-900653E6E49B}"/>
                </a:ext>
              </a:extLst>
            </p:cNvPr>
            <p:cNvSpPr/>
            <p:nvPr/>
          </p:nvSpPr>
          <p:spPr>
            <a:xfrm>
              <a:off x="932252" y="5063561"/>
              <a:ext cx="3901010" cy="537617"/>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Q.9 </a:t>
              </a:r>
              <a:r>
                <a:rPr lang="ja-JP" altLang="en-US" sz="900" b="1">
                  <a:solidFill>
                    <a:srgbClr val="000000"/>
                  </a:solidFill>
                  <a:latin typeface="游ゴシック" panose="020B0400000000000000" pitchFamily="50" charset="-128"/>
                  <a:ea typeface="游ゴシック" panose="020B0400000000000000" pitchFamily="50" charset="-128"/>
                </a:rPr>
                <a:t>あなたの上司は、組織の目標達成のために業務の優先順位付けを行い、一人ひとりの強みに合った役割分担を行なっていますか。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79" name="正方形/長方形 78">
              <a:extLst>
                <a:ext uri="{FF2B5EF4-FFF2-40B4-BE49-F238E27FC236}">
                  <a16:creationId xmlns:a16="http://schemas.microsoft.com/office/drawing/2014/main" id="{0A0173BF-76F1-3B42-BFA2-1C75F8F8EC8F}"/>
                </a:ext>
              </a:extLst>
            </p:cNvPr>
            <p:cNvSpPr/>
            <p:nvPr/>
          </p:nvSpPr>
          <p:spPr>
            <a:xfrm>
              <a:off x="944831" y="5665951"/>
              <a:ext cx="3901010" cy="228043"/>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Q.10 </a:t>
              </a:r>
              <a:r>
                <a:rPr lang="ja-JP" altLang="en-US" sz="900" b="1">
                  <a:solidFill>
                    <a:srgbClr val="000000"/>
                  </a:solidFill>
                  <a:latin typeface="游ゴシック" panose="020B0400000000000000" pitchFamily="50" charset="-128"/>
                  <a:ea typeface="游ゴシック" panose="020B0400000000000000" pitchFamily="50" charset="-128"/>
                </a:rPr>
                <a:t>上司と日常的に相談できる関係性を築けていますか。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80" name="正方形/長方形 79">
              <a:extLst>
                <a:ext uri="{FF2B5EF4-FFF2-40B4-BE49-F238E27FC236}">
                  <a16:creationId xmlns:a16="http://schemas.microsoft.com/office/drawing/2014/main" id="{AD4D9DBB-76BA-A44E-8801-37923BB9ADD4}"/>
                </a:ext>
              </a:extLst>
            </p:cNvPr>
            <p:cNvSpPr/>
            <p:nvPr/>
          </p:nvSpPr>
          <p:spPr>
            <a:xfrm>
              <a:off x="944832" y="5972934"/>
              <a:ext cx="3901010" cy="365125"/>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Q.11 </a:t>
              </a:r>
              <a:r>
                <a:rPr lang="ja-JP" altLang="en-US" sz="900" b="1">
                  <a:solidFill>
                    <a:srgbClr val="000000"/>
                  </a:solidFill>
                  <a:latin typeface="游ゴシック" panose="020B0400000000000000" pitchFamily="50" charset="-128"/>
                  <a:ea typeface="游ゴシック" panose="020B0400000000000000" pitchFamily="50" charset="-128"/>
                </a:rPr>
                <a:t>あなたの上司は、方向性を示し、自ら率先して行動することで、メンバーの意欲を高めようとしていますか。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81" name="正方形/長方形 80">
              <a:extLst>
                <a:ext uri="{FF2B5EF4-FFF2-40B4-BE49-F238E27FC236}">
                  <a16:creationId xmlns:a16="http://schemas.microsoft.com/office/drawing/2014/main" id="{A635F33A-9474-C94F-8D46-F776F07AC21D}"/>
                </a:ext>
              </a:extLst>
            </p:cNvPr>
            <p:cNvSpPr/>
            <p:nvPr/>
          </p:nvSpPr>
          <p:spPr>
            <a:xfrm>
              <a:off x="5460704" y="2799332"/>
              <a:ext cx="3901010" cy="377959"/>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defRPr/>
              </a:pPr>
              <a:r>
                <a:rPr lang="en-US" altLang="ja-JP" sz="900" b="1">
                  <a:solidFill>
                    <a:srgbClr val="000000"/>
                  </a:solidFill>
                  <a:latin typeface="游ゴシック" panose="020B0400000000000000" pitchFamily="50" charset="-128"/>
                  <a:ea typeface="游ゴシック" panose="020B0400000000000000" pitchFamily="50" charset="-128"/>
                </a:rPr>
                <a:t>Q.13 </a:t>
              </a:r>
              <a:r>
                <a:rPr lang="ja-JP" altLang="en-US" sz="900" b="1">
                  <a:solidFill>
                    <a:srgbClr val="000000"/>
                  </a:solidFill>
                  <a:latin typeface="游ゴシック" panose="020B0400000000000000" pitchFamily="50" charset="-128"/>
                  <a:ea typeface="游ゴシック" panose="020B0400000000000000" pitchFamily="50" charset="-128"/>
                </a:rPr>
                <a:t>困ったときに相談したり、助け合ったりできる同僚が職場にいますか。</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82" name="正方形/長方形 81">
              <a:extLst>
                <a:ext uri="{FF2B5EF4-FFF2-40B4-BE49-F238E27FC236}">
                  <a16:creationId xmlns:a16="http://schemas.microsoft.com/office/drawing/2014/main" id="{6CDE22BA-59E3-1143-9887-D2E1E7241FD6}"/>
                </a:ext>
              </a:extLst>
            </p:cNvPr>
            <p:cNvSpPr/>
            <p:nvPr/>
          </p:nvSpPr>
          <p:spPr>
            <a:xfrm>
              <a:off x="510335" y="972694"/>
              <a:ext cx="8841895" cy="365125"/>
            </a:xfrm>
            <a:prstGeom prst="rect">
              <a:avLst/>
            </a:prstGeom>
            <a:solidFill>
              <a:srgbClr val="E16B6B"/>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6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結果指標</a:t>
              </a:r>
            </a:p>
          </p:txBody>
        </p:sp>
        <p:sp>
          <p:nvSpPr>
            <p:cNvPr id="83" name="正方形/長方形 82">
              <a:extLst>
                <a:ext uri="{FF2B5EF4-FFF2-40B4-BE49-F238E27FC236}">
                  <a16:creationId xmlns:a16="http://schemas.microsoft.com/office/drawing/2014/main" id="{73AAC152-844A-1A42-8AE0-02CC1D758231}"/>
                </a:ext>
              </a:extLst>
            </p:cNvPr>
            <p:cNvSpPr/>
            <p:nvPr/>
          </p:nvSpPr>
          <p:spPr>
            <a:xfrm>
              <a:off x="510335" y="1393849"/>
              <a:ext cx="4322927" cy="519340"/>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ja-JP" sz="900" b="1">
                  <a:solidFill>
                    <a:srgbClr val="000000"/>
                  </a:solidFill>
                  <a:latin typeface="游ゴシック" panose="020B0400000000000000" pitchFamily="50" charset="-128"/>
                  <a:ea typeface="游ゴシック" panose="020B0400000000000000" pitchFamily="50" charset="-128"/>
                </a:rPr>
                <a:t>Q.1</a:t>
              </a:r>
              <a:r>
                <a:rPr lang="ja-JP" altLang="en-US" sz="900" b="1">
                  <a:solidFill>
                    <a:srgbClr val="000000"/>
                  </a:solidFill>
                  <a:latin typeface="游ゴシック" panose="020B0400000000000000" pitchFamily="50" charset="-128"/>
                  <a:ea typeface="游ゴシック" panose="020B0400000000000000" pitchFamily="50" charset="-128"/>
                </a:rPr>
                <a:t>あなたは、現在の職場を親しい友人や知人にどの程度お勧めしたいと思いますか？</a:t>
              </a:r>
            </a:p>
            <a:p>
              <a:pPr>
                <a:defRPr/>
              </a:pPr>
              <a:r>
                <a:rPr lang="en-US" altLang="ja-JP" sz="900" b="1">
                  <a:solidFill>
                    <a:srgbClr val="000000"/>
                  </a:solidFill>
                  <a:latin typeface="游ゴシック" panose="020B0400000000000000" pitchFamily="50" charset="-128"/>
                  <a:ea typeface="游ゴシック" panose="020B0400000000000000" pitchFamily="50" charset="-128"/>
                </a:rPr>
                <a:t>※</a:t>
              </a:r>
              <a:r>
                <a:rPr lang="ja-JP" altLang="en-US" sz="900" b="1">
                  <a:solidFill>
                    <a:srgbClr val="000000"/>
                  </a:solidFill>
                  <a:latin typeface="游ゴシック" panose="020B0400000000000000" pitchFamily="50" charset="-128"/>
                  <a:ea typeface="游ゴシック" panose="020B0400000000000000" pitchFamily="50" charset="-128"/>
                </a:rPr>
                <a:t>仮にあなたと同様の価値観の友人や知人がいたとしてお答えください</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84" name="正方形/長方形 83">
              <a:extLst>
                <a:ext uri="{FF2B5EF4-FFF2-40B4-BE49-F238E27FC236}">
                  <a16:creationId xmlns:a16="http://schemas.microsoft.com/office/drawing/2014/main" id="{A2E45D25-4465-9242-A05E-6AFEF5256ED6}"/>
                </a:ext>
              </a:extLst>
            </p:cNvPr>
            <p:cNvSpPr/>
            <p:nvPr/>
          </p:nvSpPr>
          <p:spPr>
            <a:xfrm>
              <a:off x="5038787" y="1393849"/>
              <a:ext cx="4322926" cy="543634"/>
            </a:xfrm>
            <a:prstGeom prst="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ja-JP" sz="900" b="1">
                  <a:solidFill>
                    <a:srgbClr val="000000"/>
                  </a:solidFill>
                  <a:latin typeface="游ゴシック" panose="020B0400000000000000" pitchFamily="50" charset="-128"/>
                  <a:ea typeface="游ゴシック" panose="020B0400000000000000" pitchFamily="50" charset="-128"/>
                </a:rPr>
                <a:t>Q.2 </a:t>
              </a:r>
              <a:r>
                <a:rPr lang="ja-JP" altLang="en-US" sz="900" b="1">
                  <a:solidFill>
                    <a:srgbClr val="000000"/>
                  </a:solidFill>
                  <a:latin typeface="游ゴシック" panose="020B0400000000000000" pitchFamily="50" charset="-128"/>
                  <a:ea typeface="游ゴシック" panose="020B0400000000000000" pitchFamily="50" charset="-128"/>
                </a:rPr>
                <a:t>現在の組織や会社を働く場所の一つとしたときに、今後働く場所について今のあなたの感覚に一番近いものを選んでください。</a:t>
              </a:r>
              <a:endParaRPr lang="en-US" altLang="ja-JP" sz="900" b="1">
                <a:solidFill>
                  <a:srgbClr val="000000"/>
                </a:solidFill>
                <a:latin typeface="游ゴシック" panose="020B0400000000000000" pitchFamily="50" charset="-128"/>
                <a:ea typeface="游ゴシック" panose="020B0400000000000000" pitchFamily="50" charset="-128"/>
              </a:endParaRPr>
            </a:p>
          </p:txBody>
        </p:sp>
        <p:sp>
          <p:nvSpPr>
            <p:cNvPr id="85" name="正方形/長方形 84">
              <a:extLst>
                <a:ext uri="{FF2B5EF4-FFF2-40B4-BE49-F238E27FC236}">
                  <a16:creationId xmlns:a16="http://schemas.microsoft.com/office/drawing/2014/main" id="{6CDE22BA-59E3-1143-9887-D2E1E7241FD6}"/>
                </a:ext>
              </a:extLst>
            </p:cNvPr>
            <p:cNvSpPr/>
            <p:nvPr/>
          </p:nvSpPr>
          <p:spPr>
            <a:xfrm>
              <a:off x="510335" y="2004733"/>
              <a:ext cx="8841895" cy="365125"/>
            </a:xfrm>
            <a:prstGeom prst="rect">
              <a:avLst/>
            </a:prstGeom>
            <a:solidFill>
              <a:srgbClr val="37474F"/>
            </a:solidFill>
            <a:ln w="9525">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nchorCtr="0"/>
            <a:lstStyle/>
            <a:p>
              <a:pPr>
                <a:defRPr/>
              </a:pPr>
              <a:r>
                <a:rPr kumimoji="1" lang="ja-JP" altLang="en-US" sz="1600" b="1">
                  <a:solidFill>
                    <a:srgbClr val="FFFFFF"/>
                  </a:solidFill>
                  <a:latin typeface="游ゴシック" panose="020B0400000000000000" pitchFamily="50" charset="-128"/>
                  <a:ea typeface="游ゴシック" panose="020B0400000000000000" pitchFamily="50" charset="-128"/>
                  <a:cs typeface="Meiryo UI" panose="020B0604030504040204" pitchFamily="50" charset="-128"/>
                </a:rPr>
                <a:t>説明因子</a:t>
              </a:r>
            </a:p>
          </p:txBody>
        </p:sp>
      </p:grpSp>
      <p:pic>
        <p:nvPicPr>
          <p:cNvPr id="38" name="イメージ" descr="イメージ"/>
          <p:cNvPicPr>
            <a:picLocks noChangeAspect="1"/>
          </p:cNvPicPr>
          <p:nvPr/>
        </p:nvPicPr>
        <p:blipFill>
          <a:blip r:embed="rId3" cstate="print">
            <a:alphaModFix amt="16732"/>
            <a:extLst>
              <a:ext uri="{28A0092B-C50C-407E-A947-70E740481C1C}">
                <a14:useLocalDpi xmlns:a14="http://schemas.microsoft.com/office/drawing/2010/main"/>
              </a:ext>
            </a:extLst>
          </a:blip>
          <a:srcRect/>
          <a:stretch>
            <a:fillRect/>
          </a:stretch>
        </p:blipFill>
        <p:spPr>
          <a:xfrm>
            <a:off x="7305659" y="231707"/>
            <a:ext cx="1703860" cy="423638"/>
          </a:xfrm>
          <a:prstGeom prst="rect">
            <a:avLst/>
          </a:prstGeom>
          <a:ln w="12700">
            <a:miter lim="400000"/>
          </a:ln>
        </p:spPr>
      </p:pic>
    </p:spTree>
    <p:extLst>
      <p:ext uri="{BB962C8B-B14F-4D97-AF65-F5344CB8AC3E}">
        <p14:creationId xmlns:p14="http://schemas.microsoft.com/office/powerpoint/2010/main" val="410182478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a:cs typeface="HGMaruGothicMPRO" charset="-128"/>
              </a:rPr>
              <a:t>0. </a:t>
            </a:r>
            <a:r>
              <a:rPr lang="ja-JP" altLang="en-US">
                <a:cs typeface="HGMaruGothicMPRO" charset="-128"/>
              </a:rPr>
              <a:t>導入準備（仮説立て）</a:t>
            </a:r>
            <a:endParaRPr kumimoji="1" lang="ja-JP" altLang="en-US"/>
          </a:p>
        </p:txBody>
      </p:sp>
      <p:sp>
        <p:nvSpPr>
          <p:cNvPr id="45" name="テキスト ボックス 14"/>
          <p:cNvSpPr txBox="1"/>
          <p:nvPr/>
        </p:nvSpPr>
        <p:spPr>
          <a:xfrm>
            <a:off x="0" y="1157917"/>
            <a:ext cx="9143999" cy="892552"/>
          </a:xfrm>
          <a:prstGeom prst="rect">
            <a:avLst/>
          </a:prstGeom>
          <a:noFill/>
        </p:spPr>
        <p:txBody>
          <a:bodyPr wrap="square" rtlCol="0" anchor="t">
            <a:spAutoFit/>
          </a:bodyPr>
          <a:lstStyle/>
          <a:p>
            <a:r>
              <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rPr>
              <a:t>配信開始までに説明因子の中で、課題感のあると思われるものを</a:t>
            </a:r>
            <a:endParaRPr lang="en-US" altLang="ja-JP" sz="1800" b="1">
              <a:solidFill>
                <a:srgbClr val="37474F"/>
              </a:solidFill>
              <a:latin typeface="游ゴシック" panose="020B0400000000000000" pitchFamily="50" charset="-128"/>
              <a:ea typeface="游ゴシック" panose="020B0400000000000000" pitchFamily="50" charset="-128"/>
              <a:cs typeface="HGMaruGothicMPRO" charset="-128"/>
            </a:endParaRPr>
          </a:p>
          <a:p>
            <a:r>
              <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rPr>
              <a:t>以下フォームより</a:t>
            </a:r>
            <a:r>
              <a:rPr lang="en-US" altLang="ja-JP" sz="1800" b="1">
                <a:solidFill>
                  <a:srgbClr val="37474F"/>
                </a:solidFill>
                <a:latin typeface="游ゴシック" panose="020B0400000000000000" pitchFamily="50" charset="-128"/>
                <a:ea typeface="游ゴシック" panose="020B0400000000000000" pitchFamily="50" charset="-128"/>
                <a:cs typeface="HGMaruGothicMPRO" charset="-128"/>
              </a:rPr>
              <a:t>3</a:t>
            </a:r>
            <a:r>
              <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rPr>
              <a:t>つまで回答をお願いします。</a:t>
            </a:r>
            <a:br>
              <a:rPr lang="en-US" altLang="ja-JP" sz="1800" b="1">
                <a:solidFill>
                  <a:srgbClr val="37474F"/>
                </a:solidFill>
                <a:latin typeface="游ゴシック" panose="020B0400000000000000" pitchFamily="50" charset="-128"/>
                <a:ea typeface="游ゴシック" panose="020B0400000000000000" pitchFamily="50" charset="-128"/>
                <a:cs typeface="HGMaruGothicMPRO" charset="-128"/>
              </a:rPr>
            </a:br>
            <a:r>
              <a:rPr lang="en-US" altLang="ja-JP" sz="1400" b="1">
                <a:solidFill>
                  <a:srgbClr val="37474F"/>
                </a:solidFill>
                <a:latin typeface="游ゴシック" panose="020B0400000000000000" pitchFamily="50" charset="-128"/>
                <a:ea typeface="游ゴシック" panose="020B0400000000000000" pitchFamily="50" charset="-128"/>
                <a:cs typeface="HGMaruGothicMPRO" charset="-128"/>
              </a:rPr>
              <a:t>※</a:t>
            </a:r>
            <a:r>
              <a:rPr lang="ja-JP" altLang="en-US" sz="1400" b="1">
                <a:solidFill>
                  <a:srgbClr val="37474F"/>
                </a:solidFill>
                <a:latin typeface="游ゴシック" panose="020B0400000000000000" pitchFamily="50" charset="-128"/>
                <a:ea typeface="游ゴシック" panose="020B0400000000000000" pitchFamily="50" charset="-128"/>
                <a:cs typeface="HGMaruGothicMPRO" charset="-128"/>
              </a:rPr>
              <a:t>振り返りの際の着目ポイントと致します。</a:t>
            </a:r>
            <a:endPar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3" name="スライド番号プレースホルダー 2">
            <a:extLst>
              <a:ext uri="{FF2B5EF4-FFF2-40B4-BE49-F238E27FC236}">
                <a16:creationId xmlns:a16="http://schemas.microsoft.com/office/drawing/2014/main" id="{273966C2-6A16-4B6C-9F9D-93988A123A12}"/>
              </a:ext>
            </a:extLst>
          </p:cNvPr>
          <p:cNvSpPr>
            <a:spLocks noGrp="1"/>
          </p:cNvSpPr>
          <p:nvPr>
            <p:ph type="sldNum" sz="quarter" idx="2"/>
          </p:nvPr>
        </p:nvSpPr>
        <p:spPr/>
        <p:txBody>
          <a:bodyPr/>
          <a:lstStyle/>
          <a:p>
            <a:fld id="{86CB4B4D-7CA3-9044-876B-883B54F8677D}" type="slidenum">
              <a:rPr lang="en-US" altLang="ja-JP" smtClean="0"/>
              <a:t>14</a:t>
            </a:fld>
            <a:endParaRPr lang="ja-JP" altLang="en-US"/>
          </a:p>
        </p:txBody>
      </p:sp>
      <p:sp>
        <p:nvSpPr>
          <p:cNvPr id="24" name="テキスト ボックス 14">
            <a:extLst>
              <a:ext uri="{FF2B5EF4-FFF2-40B4-BE49-F238E27FC236}">
                <a16:creationId xmlns:a16="http://schemas.microsoft.com/office/drawing/2014/main" id="{AFA77611-94DC-4AB5-B276-3798A75EF1CF}"/>
              </a:ext>
            </a:extLst>
          </p:cNvPr>
          <p:cNvSpPr txBox="1"/>
          <p:nvPr/>
        </p:nvSpPr>
        <p:spPr>
          <a:xfrm>
            <a:off x="395085" y="2166384"/>
            <a:ext cx="7897209" cy="707886"/>
          </a:xfrm>
          <a:prstGeom prst="rect">
            <a:avLst/>
          </a:prstGeom>
        </p:spPr>
        <p:txBody>
          <a:bodyPr wrap="square" rtlCol="0" anchor="t">
            <a:spAutoFit/>
          </a:bodyPr>
          <a:lstStyle/>
          <a:p>
            <a:r>
              <a:rPr lang="en-US" altLang="ja-JP" sz="2000" b="0" i="0" u="none" strike="noStrike">
                <a:effectLst/>
                <a:latin typeface="NotoSansJP"/>
                <a:hlinkClick r:id="rId3"/>
              </a:rPr>
              <a:t>https://docs.google.com/forms/d/e/1FAIpQLSeHHcUzFFBJ0eGTY_SanvApLmGI7qQNhpU26gcSL13BYkpk9Q/viewform</a:t>
            </a:r>
            <a:endParaRPr lang="ja-JP" altLang="en-US" sz="1846">
              <a:solidFill>
                <a:schemeClr val="tx1"/>
              </a:solidFill>
              <a:latin typeface="游ゴシック" panose="020B0400000000000000" pitchFamily="50" charset="-128"/>
              <a:ea typeface="游ゴシック" panose="020B0400000000000000" pitchFamily="50" charset="-128"/>
              <a:cs typeface="HGMaruGothicMPRO" charset="-128"/>
            </a:endParaRPr>
          </a:p>
        </p:txBody>
      </p:sp>
      <p:pic>
        <p:nvPicPr>
          <p:cNvPr id="5" name="図 4">
            <a:hlinkClick r:id="rId3"/>
            <a:extLst>
              <a:ext uri="{FF2B5EF4-FFF2-40B4-BE49-F238E27FC236}">
                <a16:creationId xmlns:a16="http://schemas.microsoft.com/office/drawing/2014/main" id="{0775A9C5-9917-4F88-A788-1DBD5D1A9C44}"/>
              </a:ext>
            </a:extLst>
          </p:cNvPr>
          <p:cNvPicPr>
            <a:picLocks noChangeAspect="1"/>
          </p:cNvPicPr>
          <p:nvPr/>
        </p:nvPicPr>
        <p:blipFill rotWithShape="1">
          <a:blip r:embed="rId4"/>
          <a:srcRect l="2329" t="15394" r="54176" b="19018"/>
          <a:stretch/>
        </p:blipFill>
        <p:spPr>
          <a:xfrm>
            <a:off x="587290" y="3103065"/>
            <a:ext cx="7705004" cy="3267749"/>
          </a:xfrm>
          <a:prstGeom prst="rect">
            <a:avLst/>
          </a:prstGeom>
        </p:spPr>
      </p:pic>
    </p:spTree>
    <p:extLst>
      <p:ext uri="{BB962C8B-B14F-4D97-AF65-F5344CB8AC3E}">
        <p14:creationId xmlns:p14="http://schemas.microsoft.com/office/powerpoint/2010/main" val="184359834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247628-DA5D-4908-96A7-29DF0B0B0F7B}"/>
              </a:ext>
            </a:extLst>
          </p:cNvPr>
          <p:cNvSpPr>
            <a:spLocks noGrp="1"/>
          </p:cNvSpPr>
          <p:nvPr>
            <p:ph type="title"/>
          </p:nvPr>
        </p:nvSpPr>
        <p:spPr>
          <a:xfrm>
            <a:off x="2141074" y="3229624"/>
            <a:ext cx="4857099" cy="389466"/>
          </a:xfrm>
        </p:spPr>
        <p:txBody>
          <a:bodyPr/>
          <a:lstStyle/>
          <a:p>
            <a:r>
              <a:rPr kumimoji="1" lang="ja-JP" altLang="en-US"/>
              <a:t>導入準備（回答者への事前周知）</a:t>
            </a:r>
          </a:p>
        </p:txBody>
      </p:sp>
    </p:spTree>
    <p:extLst>
      <p:ext uri="{BB962C8B-B14F-4D97-AF65-F5344CB8AC3E}">
        <p14:creationId xmlns:p14="http://schemas.microsoft.com/office/powerpoint/2010/main" val="104756903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a:cs typeface="源真ゴシック Bold" panose="020B0602020203020207" pitchFamily="50" charset="-128"/>
              </a:rPr>
              <a:t>0</a:t>
            </a:r>
            <a:r>
              <a:rPr kumimoji="1" lang="en-US" altLang="ja-JP" b="1">
                <a:cs typeface="源真ゴシック Bold" panose="020B0602020203020207" pitchFamily="50" charset="-128"/>
              </a:rPr>
              <a:t>. </a:t>
            </a:r>
            <a:r>
              <a:rPr kumimoji="1" lang="ja-JP" altLang="en-US" b="1">
                <a:cs typeface="源真ゴシック Bold" panose="020B0602020203020207" pitchFamily="50" charset="-128"/>
              </a:rPr>
              <a:t>導入準備</a:t>
            </a:r>
          </a:p>
        </p:txBody>
      </p:sp>
      <p:sp>
        <p:nvSpPr>
          <p:cNvPr id="3" name="スライド番号プレースホルダー 2">
            <a:extLst>
              <a:ext uri="{FF2B5EF4-FFF2-40B4-BE49-F238E27FC236}">
                <a16:creationId xmlns:a16="http://schemas.microsoft.com/office/drawing/2014/main" id="{8EBE3003-F45C-4A62-B0DB-74278FEB820B}"/>
              </a:ext>
            </a:extLst>
          </p:cNvPr>
          <p:cNvSpPr>
            <a:spLocks noGrp="1"/>
          </p:cNvSpPr>
          <p:nvPr>
            <p:ph type="sldNum" sz="quarter" idx="2"/>
          </p:nvPr>
        </p:nvSpPr>
        <p:spPr/>
        <p:txBody>
          <a:bodyPr/>
          <a:lstStyle/>
          <a:p>
            <a:fld id="{86CB4B4D-7CA3-9044-876B-883B54F8677D}" type="slidenum">
              <a:rPr lang="en-US" altLang="ja-JP" smtClean="0"/>
              <a:t>16</a:t>
            </a:fld>
            <a:endParaRPr lang="ja-JP" altLang="en-US"/>
          </a:p>
        </p:txBody>
      </p:sp>
      <p:sp>
        <p:nvSpPr>
          <p:cNvPr id="51" name="テキスト ボックス 14"/>
          <p:cNvSpPr txBox="1"/>
          <p:nvPr/>
        </p:nvSpPr>
        <p:spPr>
          <a:xfrm>
            <a:off x="0" y="2807393"/>
            <a:ext cx="9144000" cy="1285737"/>
          </a:xfrm>
          <a:prstGeom prst="rect">
            <a:avLst/>
          </a:prstGeom>
          <a:noFill/>
        </p:spPr>
        <p:txBody>
          <a:bodyPr wrap="square" rtlCol="0" anchor="t">
            <a:spAutoFit/>
          </a:bodyPr>
          <a:lstStyle/>
          <a:p>
            <a:pPr algn="ctr"/>
            <a:r>
              <a:rPr lang="ja-JP" altLang="en-US"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まずは</a:t>
            </a:r>
            <a:r>
              <a:rPr lang="en-US" altLang="ja-JP" sz="2585" b="1" err="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を通じて、</a:t>
            </a:r>
            <a:endParaRPr lang="en-US" altLang="ja-JP"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u="sng">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rPr>
              <a:t>「従業員の本音が常に見える化できている状態」</a:t>
            </a:r>
            <a:endParaRPr lang="en-US" altLang="ja-JP" sz="2585" b="1" u="sng">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の実現をめざしましょう。</a:t>
            </a:r>
            <a:endParaRPr lang="en-US" altLang="ja-JP"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Tree>
    <p:extLst>
      <p:ext uri="{BB962C8B-B14F-4D97-AF65-F5344CB8AC3E}">
        <p14:creationId xmlns:p14="http://schemas.microsoft.com/office/powerpoint/2010/main" val="408193361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13243C75-C136-42AA-8DE7-801D9BB16BAE}"/>
              </a:ext>
            </a:extLst>
          </p:cNvPr>
          <p:cNvSpPr>
            <a:spLocks noGrp="1"/>
          </p:cNvSpPr>
          <p:nvPr>
            <p:ph type="title"/>
          </p:nvPr>
        </p:nvSpPr>
        <p:spPr>
          <a:xfrm>
            <a:off x="395085" y="265244"/>
            <a:ext cx="3385542" cy="369332"/>
          </a:xfrm>
        </p:spPr>
        <p:txBody>
          <a:bodyPr/>
          <a:lstStyle/>
          <a:p>
            <a:r>
              <a:rPr lang="ja-JP" altLang="en-US" b="1">
                <a:cs typeface="源真ゴシック Bold" panose="020B0602020203020207" pitchFamily="50" charset="-128"/>
              </a:rPr>
              <a:t>高回答率実現のポイント</a:t>
            </a:r>
            <a:endParaRPr lang="ja-JP" altLang="en-US"/>
          </a:p>
        </p:txBody>
      </p:sp>
      <p:sp>
        <p:nvSpPr>
          <p:cNvPr id="4" name="スライド番号プレースホルダー 3">
            <a:extLst>
              <a:ext uri="{FF2B5EF4-FFF2-40B4-BE49-F238E27FC236}">
                <a16:creationId xmlns:a16="http://schemas.microsoft.com/office/drawing/2014/main" id="{4DA52F94-80C2-4600-A432-9AE2A85AF486}"/>
              </a:ext>
            </a:extLst>
          </p:cNvPr>
          <p:cNvSpPr>
            <a:spLocks noGrp="1"/>
          </p:cNvSpPr>
          <p:nvPr>
            <p:ph type="sldNum" sz="quarter" idx="2"/>
          </p:nvPr>
        </p:nvSpPr>
        <p:spPr/>
        <p:txBody>
          <a:bodyPr/>
          <a:lstStyle/>
          <a:p>
            <a:fld id="{86CB4B4D-7CA3-9044-876B-883B54F8677D}" type="slidenum">
              <a:rPr lang="en-US" altLang="ja-JP" smtClean="0"/>
              <a:t>17</a:t>
            </a:fld>
            <a:endParaRPr lang="ja-JP" altLang="en-US"/>
          </a:p>
        </p:txBody>
      </p:sp>
      <p:sp>
        <p:nvSpPr>
          <p:cNvPr id="51" name="テキスト ボックス 14"/>
          <p:cNvSpPr txBox="1"/>
          <p:nvPr/>
        </p:nvSpPr>
        <p:spPr>
          <a:xfrm>
            <a:off x="0" y="2300956"/>
            <a:ext cx="9144000" cy="2876941"/>
          </a:xfrm>
          <a:prstGeom prst="rect">
            <a:avLst/>
          </a:prstGeom>
          <a:noFill/>
        </p:spPr>
        <p:txBody>
          <a:bodyPr wrap="square" rtlCol="0" anchor="t">
            <a:spAutoFit/>
          </a:bodyPr>
          <a:lstStyle/>
          <a:p>
            <a:pPr algn="ctr"/>
            <a:r>
              <a:rPr lang="ja-JP" altLang="en-US"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高回答率につながるポイントは</a:t>
            </a:r>
            <a:endParaRPr lang="en-US" altLang="ja-JP"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u="sng">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rPr>
              <a:t>「管理職の巻き込み」</a:t>
            </a:r>
            <a:endParaRPr lang="en-US" altLang="ja-JP" sz="2585" b="1" u="sng">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2585" b="1" u="sng">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u="sng">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rPr>
              <a:t>「従業員の</a:t>
            </a:r>
            <a:r>
              <a:rPr lang="en-US" altLang="ja-JP" sz="2585" b="1" u="sng" err="1">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2585" b="1" u="sng" err="1">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rPr>
              <a:t>への</a:t>
            </a:r>
            <a:r>
              <a:rPr lang="ja-JP" altLang="en-US" sz="2585" b="1" u="sng">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rPr>
              <a:t>信頼」</a:t>
            </a:r>
            <a:endParaRPr lang="en-US" altLang="ja-JP" sz="2585" b="1" u="sng">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endParaRPr lang="en-US" altLang="ja-JP" sz="2585" b="1" u="sng">
              <a:solidFill>
                <a:srgbClr val="FF0000"/>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になります。</a:t>
            </a:r>
            <a:endParaRPr lang="en-US" altLang="ja-JP" sz="2585"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Tree>
    <p:extLst>
      <p:ext uri="{BB962C8B-B14F-4D97-AF65-F5344CB8AC3E}">
        <p14:creationId xmlns:p14="http://schemas.microsoft.com/office/powerpoint/2010/main" val="256056855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395085" y="265244"/>
            <a:ext cx="6068969" cy="369332"/>
          </a:xfrm>
        </p:spPr>
        <p:txBody>
          <a:bodyPr/>
          <a:lstStyle/>
          <a:p>
            <a:r>
              <a:rPr lang="ja-JP" altLang="en-US" b="1">
                <a:cs typeface="源真ゴシック Bold" panose="020B0602020203020207" pitchFamily="50" charset="-128"/>
              </a:rPr>
              <a:t>高回答率実現のポイント</a:t>
            </a:r>
            <a:r>
              <a:rPr lang="en-US" altLang="ja-JP" b="1">
                <a:cs typeface="源真ゴシック Bold" panose="020B0602020203020207" pitchFamily="50" charset="-128"/>
              </a:rPr>
              <a:t>- </a:t>
            </a:r>
            <a:r>
              <a:rPr lang="ja-JP" altLang="en-US" b="1">
                <a:cs typeface="源真ゴシック Bold" panose="020B0602020203020207" pitchFamily="50" charset="-128"/>
              </a:rPr>
              <a:t>管理職の巻き込み</a:t>
            </a:r>
            <a:endParaRPr lang="en-US" b="1">
              <a:cs typeface="源真ゴシック Bold" panose="020B0602020203020207" pitchFamily="50" charset="-128"/>
            </a:endParaRPr>
          </a:p>
        </p:txBody>
      </p:sp>
      <p:sp>
        <p:nvSpPr>
          <p:cNvPr id="2" name="スライド番号プレースホルダー 1">
            <a:extLst>
              <a:ext uri="{FF2B5EF4-FFF2-40B4-BE49-F238E27FC236}">
                <a16:creationId xmlns:a16="http://schemas.microsoft.com/office/drawing/2014/main" id="{FCF8B396-4A4E-40BA-BC75-8BDDF92F0A93}"/>
              </a:ext>
            </a:extLst>
          </p:cNvPr>
          <p:cNvSpPr>
            <a:spLocks noGrp="1"/>
          </p:cNvSpPr>
          <p:nvPr>
            <p:ph type="sldNum" sz="quarter" idx="2"/>
          </p:nvPr>
        </p:nvSpPr>
        <p:spPr/>
        <p:txBody>
          <a:bodyPr/>
          <a:lstStyle/>
          <a:p>
            <a:fld id="{86CB4B4D-7CA3-9044-876B-883B54F8677D}" type="slidenum">
              <a:rPr lang="en-US" altLang="ja-JP" smtClean="0"/>
              <a:t>18</a:t>
            </a:fld>
            <a:endParaRPr lang="ja-JP" altLang="en-US"/>
          </a:p>
        </p:txBody>
      </p:sp>
      <p:sp>
        <p:nvSpPr>
          <p:cNvPr id="29" name="テキスト ボックス 14"/>
          <p:cNvSpPr txBox="1"/>
          <p:nvPr/>
        </p:nvSpPr>
        <p:spPr>
          <a:xfrm>
            <a:off x="1" y="1156673"/>
            <a:ext cx="9143999" cy="660437"/>
          </a:xfrm>
          <a:prstGeom prst="rect">
            <a:avLst/>
          </a:prstGeom>
          <a:noFill/>
        </p:spPr>
        <p:txBody>
          <a:bodyPr wrap="square" rtlCol="0" anchor="t">
            <a:spAutoFit/>
          </a:bodyPr>
          <a:lstStyle/>
          <a:p>
            <a:pPr algn="ctr"/>
            <a:r>
              <a:rPr lang="ja-JP" altLang="en-US" sz="1846" b="1">
                <a:solidFill>
                  <a:srgbClr val="E16B6B"/>
                </a:solidFill>
                <a:latin typeface="游ゴシック" panose="020B0400000000000000" pitchFamily="50" charset="-128"/>
                <a:ea typeface="游ゴシック" panose="020B0400000000000000" pitchFamily="50" charset="-128"/>
                <a:cs typeface="源真ゴシック Bold" panose="020B0602020203020207" pitchFamily="50" charset="-128"/>
              </a:rPr>
              <a:t>「管理職の巻き込み」</a:t>
            </a:r>
            <a:r>
              <a:rPr lang="ja-JP" altLang="en-US" sz="1846"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が非常に重要です。</a:t>
            </a:r>
            <a:endParaRPr lang="en-US" altLang="ja-JP" sz="1846"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846"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経営の意思決定事項として、トップダウンで指示いただくことが効果的です。</a:t>
            </a:r>
            <a:endParaRPr lang="en-US" altLang="ja-JP" sz="1846"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grpSp>
        <p:nvGrpSpPr>
          <p:cNvPr id="11" name="グループ化 10"/>
          <p:cNvGrpSpPr/>
          <p:nvPr/>
        </p:nvGrpSpPr>
        <p:grpSpPr>
          <a:xfrm>
            <a:off x="657100" y="2155684"/>
            <a:ext cx="7918285" cy="3766443"/>
            <a:chOff x="711858" y="1879332"/>
            <a:chExt cx="8578142" cy="4080313"/>
          </a:xfrm>
        </p:grpSpPr>
        <p:sp>
          <p:nvSpPr>
            <p:cNvPr id="27" name="角丸四角形 26"/>
            <p:cNvSpPr/>
            <p:nvPr/>
          </p:nvSpPr>
          <p:spPr>
            <a:xfrm>
              <a:off x="6705452" y="1939591"/>
              <a:ext cx="988492" cy="649321"/>
            </a:xfrm>
            <a:prstGeom prst="roundRect">
              <a:avLst/>
            </a:prstGeom>
            <a:solidFill>
              <a:srgbClr val="DA47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a:latin typeface="游ゴシック" panose="020B0400000000000000" pitchFamily="50" charset="-128"/>
                  <a:ea typeface="游ゴシック" panose="020B0400000000000000" pitchFamily="50" charset="-128"/>
                  <a:cs typeface="源真ゴシック Bold" panose="020B0602020203020207" pitchFamily="50" charset="-128"/>
                </a:rPr>
                <a:t>人事</a:t>
              </a:r>
              <a:endParaRPr kumimoji="1" lang="en-US" altLang="ja-JP" sz="1662" b="1">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kumimoji="1" lang="ja-JP" altLang="en-US" sz="1662" b="1">
                  <a:latin typeface="游ゴシック" panose="020B0400000000000000" pitchFamily="50" charset="-128"/>
                  <a:ea typeface="游ゴシック" panose="020B0400000000000000" pitchFamily="50" charset="-128"/>
                  <a:cs typeface="源真ゴシック Bold" panose="020B0602020203020207" pitchFamily="50" charset="-128"/>
                </a:rPr>
                <a:t>事務局</a:t>
              </a:r>
            </a:p>
          </p:txBody>
        </p:sp>
        <p:sp>
          <p:nvSpPr>
            <p:cNvPr id="28" name="角丸四角形 27"/>
            <p:cNvSpPr/>
            <p:nvPr/>
          </p:nvSpPr>
          <p:spPr>
            <a:xfrm>
              <a:off x="3718092" y="1962838"/>
              <a:ext cx="988492" cy="59944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a:latin typeface="游ゴシック" panose="020B0400000000000000" pitchFamily="50" charset="-128"/>
                  <a:ea typeface="游ゴシック" panose="020B0400000000000000" pitchFamily="50" charset="-128"/>
                  <a:cs typeface="源真ゴシック Bold" panose="020B0602020203020207" pitchFamily="50" charset="-128"/>
                </a:rPr>
                <a:t>経営</a:t>
              </a:r>
            </a:p>
          </p:txBody>
        </p:sp>
        <p:sp>
          <p:nvSpPr>
            <p:cNvPr id="30" name="角丸四角形 29"/>
            <p:cNvSpPr/>
            <p:nvPr/>
          </p:nvSpPr>
          <p:spPr>
            <a:xfrm>
              <a:off x="1997845" y="3570988"/>
              <a:ext cx="991676" cy="539991"/>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ja-JP" sz="1662" b="1">
                  <a:latin typeface="游ゴシック" panose="020B0400000000000000" pitchFamily="50" charset="-128"/>
                  <a:ea typeface="游ゴシック" panose="020B0400000000000000" pitchFamily="50" charset="-128"/>
                  <a:cs typeface="源真ゴシック Bold" panose="020B0602020203020207" pitchFamily="50" charset="-128"/>
                </a:rPr>
                <a:t>管理職</a:t>
              </a:r>
              <a:endParaRPr kumimoji="1" lang="ja-JP" altLang="en-US" sz="2954" b="1">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3" name="角丸四角形 32"/>
            <p:cNvSpPr/>
            <p:nvPr/>
          </p:nvSpPr>
          <p:spPr>
            <a:xfrm>
              <a:off x="5396993" y="3566100"/>
              <a:ext cx="990614" cy="539991"/>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a:latin typeface="游ゴシック" panose="020B0400000000000000" pitchFamily="50" charset="-128"/>
                  <a:ea typeface="游ゴシック" panose="020B0400000000000000" pitchFamily="50" charset="-128"/>
                  <a:cs typeface="源真ゴシック Bold" panose="020B0602020203020207" pitchFamily="50" charset="-128"/>
                </a:rPr>
                <a:t>管理職</a:t>
              </a:r>
            </a:p>
          </p:txBody>
        </p:sp>
        <p:sp>
          <p:nvSpPr>
            <p:cNvPr id="34" name="角丸四角形 33"/>
            <p:cNvSpPr/>
            <p:nvPr/>
          </p:nvSpPr>
          <p:spPr>
            <a:xfrm>
              <a:off x="1443759" y="5418584"/>
              <a:ext cx="993799" cy="5399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a:latin typeface="游ゴシック" panose="020B0400000000000000" pitchFamily="50" charset="-128"/>
                  <a:ea typeface="游ゴシック" panose="020B0400000000000000" pitchFamily="50" charset="-128"/>
                  <a:cs typeface="源真ゴシック Bold" panose="020B0602020203020207" pitchFamily="50" charset="-128"/>
                </a:rPr>
                <a:t>従業員</a:t>
              </a:r>
              <a:endParaRPr kumimoji="1" lang="en-US" altLang="ja-JP" sz="1662" b="1">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6" name="角丸四角形 35"/>
            <p:cNvSpPr/>
            <p:nvPr/>
          </p:nvSpPr>
          <p:spPr>
            <a:xfrm>
              <a:off x="2579282" y="5418584"/>
              <a:ext cx="994239" cy="5399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844083">
                <a:defRPr/>
              </a:pPr>
              <a:r>
                <a:rPr kumimoji="1" lang="ja-JP" altLang="ja-JP" sz="1662" b="1">
                  <a:latin typeface="游ゴシック" panose="020B0400000000000000" pitchFamily="50" charset="-128"/>
                  <a:ea typeface="游ゴシック" panose="020B0400000000000000" pitchFamily="50" charset="-128"/>
                  <a:cs typeface="源真ゴシック Bold" panose="020B0602020203020207" pitchFamily="50" charset="-128"/>
                </a:rPr>
                <a:t>従業員</a:t>
              </a:r>
              <a:endParaRPr lang="ja-JP" altLang="ja-JP" sz="1662" b="1">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9" name="角丸四角形 38"/>
            <p:cNvSpPr/>
            <p:nvPr/>
          </p:nvSpPr>
          <p:spPr>
            <a:xfrm>
              <a:off x="4750848" y="5419653"/>
              <a:ext cx="988492" cy="5399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a:latin typeface="游ゴシック" panose="020B0400000000000000" pitchFamily="50" charset="-128"/>
                  <a:ea typeface="游ゴシック" panose="020B0400000000000000" pitchFamily="50" charset="-128"/>
                  <a:cs typeface="源真ゴシック Bold" panose="020B0602020203020207" pitchFamily="50" charset="-128"/>
                </a:rPr>
                <a:t>従業員</a:t>
              </a:r>
            </a:p>
          </p:txBody>
        </p:sp>
        <p:sp>
          <p:nvSpPr>
            <p:cNvPr id="40" name="角丸四角形 39"/>
            <p:cNvSpPr/>
            <p:nvPr/>
          </p:nvSpPr>
          <p:spPr>
            <a:xfrm>
              <a:off x="6038049" y="5419653"/>
              <a:ext cx="988491" cy="539992"/>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ja-JP" altLang="en-US" sz="1662" b="1">
                  <a:latin typeface="游ゴシック" panose="020B0400000000000000" pitchFamily="50" charset="-128"/>
                  <a:ea typeface="游ゴシック" panose="020B0400000000000000" pitchFamily="50" charset="-128"/>
                  <a:cs typeface="源真ゴシック Bold" panose="020B0602020203020207" pitchFamily="50" charset="-128"/>
                </a:rPr>
                <a:t>従業員</a:t>
              </a:r>
            </a:p>
          </p:txBody>
        </p:sp>
        <p:cxnSp>
          <p:nvCxnSpPr>
            <p:cNvPr id="41" name="直線矢印コネクタ 40"/>
            <p:cNvCxnSpPr>
              <a:stCxn id="27" idx="1"/>
              <a:endCxn id="28" idx="3"/>
            </p:cNvCxnSpPr>
            <p:nvPr/>
          </p:nvCxnSpPr>
          <p:spPr>
            <a:xfrm flipH="1" flipV="1">
              <a:off x="4706584" y="2262560"/>
              <a:ext cx="1998868" cy="1692"/>
            </a:xfrm>
            <a:prstGeom prst="straightConnector1">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カギ線コネクタ 41"/>
            <p:cNvCxnSpPr>
              <a:stCxn id="28" idx="2"/>
              <a:endCxn id="30" idx="0"/>
            </p:cNvCxnSpPr>
            <p:nvPr/>
          </p:nvCxnSpPr>
          <p:spPr>
            <a:xfrm rot="5400000">
              <a:off x="2848658" y="2207307"/>
              <a:ext cx="1008707" cy="1718655"/>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カギ線コネクタ 42"/>
            <p:cNvCxnSpPr>
              <a:stCxn id="28" idx="2"/>
              <a:endCxn id="33" idx="0"/>
            </p:cNvCxnSpPr>
            <p:nvPr/>
          </p:nvCxnSpPr>
          <p:spPr>
            <a:xfrm rot="16200000" flipH="1">
              <a:off x="4550410" y="2224209"/>
              <a:ext cx="1003819" cy="1679962"/>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カギ線コネクタ 45"/>
            <p:cNvCxnSpPr>
              <a:stCxn id="30" idx="2"/>
              <a:endCxn id="34" idx="0"/>
            </p:cNvCxnSpPr>
            <p:nvPr/>
          </p:nvCxnSpPr>
          <p:spPr>
            <a:xfrm rot="5400000">
              <a:off x="1563369" y="4488269"/>
              <a:ext cx="1307605" cy="553024"/>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カギ線コネクタ 47"/>
            <p:cNvCxnSpPr>
              <a:stCxn id="30" idx="2"/>
              <a:endCxn id="36" idx="0"/>
            </p:cNvCxnSpPr>
            <p:nvPr/>
          </p:nvCxnSpPr>
          <p:spPr>
            <a:xfrm rot="16200000" flipH="1">
              <a:off x="2131240" y="4473421"/>
              <a:ext cx="1307605" cy="582719"/>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カギ線コネクタ 51"/>
            <p:cNvCxnSpPr>
              <a:stCxn id="33" idx="2"/>
              <a:endCxn id="39" idx="0"/>
            </p:cNvCxnSpPr>
            <p:nvPr/>
          </p:nvCxnSpPr>
          <p:spPr>
            <a:xfrm rot="5400000">
              <a:off x="4911916" y="4439269"/>
              <a:ext cx="1313562" cy="647206"/>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カギ線コネクタ 52"/>
            <p:cNvCxnSpPr>
              <a:stCxn id="33" idx="2"/>
              <a:endCxn id="40" idx="0"/>
            </p:cNvCxnSpPr>
            <p:nvPr/>
          </p:nvCxnSpPr>
          <p:spPr>
            <a:xfrm rot="16200000" flipH="1">
              <a:off x="5555516" y="4442874"/>
              <a:ext cx="1313562" cy="639995"/>
            </a:xfrm>
            <a:prstGeom prst="bentConnector3">
              <a:avLst>
                <a:gd name="adj1" fmla="val 50000"/>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カギ線コネクタ 53"/>
            <p:cNvCxnSpPr>
              <a:stCxn id="27" idx="2"/>
              <a:endCxn id="40" idx="3"/>
            </p:cNvCxnSpPr>
            <p:nvPr/>
          </p:nvCxnSpPr>
          <p:spPr>
            <a:xfrm rot="5400000">
              <a:off x="5562751" y="4052701"/>
              <a:ext cx="3100737" cy="173158"/>
            </a:xfrm>
            <a:prstGeom prst="bentConnector2">
              <a:avLst/>
            </a:prstGeom>
            <a:ln>
              <a:solidFill>
                <a:sysClr val="windowText" lastClr="000000"/>
              </a:solidFill>
              <a:tailEnd type="triangle"/>
            </a:ln>
          </p:spPr>
          <p:style>
            <a:lnRef idx="1">
              <a:schemeClr val="accent1"/>
            </a:lnRef>
            <a:fillRef idx="0">
              <a:schemeClr val="accent1"/>
            </a:fillRef>
            <a:effectRef idx="0">
              <a:schemeClr val="accent1"/>
            </a:effectRef>
            <a:fontRef idx="minor">
              <a:schemeClr val="tx1"/>
            </a:fontRef>
          </p:style>
        </p:cxnSp>
        <p:sp>
          <p:nvSpPr>
            <p:cNvPr id="55" name="テキスト ボックス 96"/>
            <p:cNvSpPr txBox="1"/>
            <p:nvPr/>
          </p:nvSpPr>
          <p:spPr>
            <a:xfrm>
              <a:off x="4721857" y="1879332"/>
              <a:ext cx="1872422" cy="357658"/>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62"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①経営会議など</a:t>
              </a:r>
            </a:p>
          </p:txBody>
        </p:sp>
        <p:sp>
          <p:nvSpPr>
            <p:cNvPr id="56" name="テキスト ボックス 97"/>
            <p:cNvSpPr txBox="1"/>
            <p:nvPr/>
          </p:nvSpPr>
          <p:spPr>
            <a:xfrm>
              <a:off x="6762931" y="2927473"/>
              <a:ext cx="2527069" cy="31384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62"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④メール、配布物など</a:t>
              </a:r>
            </a:p>
          </p:txBody>
        </p:sp>
        <p:sp>
          <p:nvSpPr>
            <p:cNvPr id="57" name="テキスト ボックス 98"/>
            <p:cNvSpPr txBox="1"/>
            <p:nvPr/>
          </p:nvSpPr>
          <p:spPr>
            <a:xfrm>
              <a:off x="711858" y="2642749"/>
              <a:ext cx="3166291" cy="31384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62"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②メール、管理職会議など</a:t>
              </a:r>
            </a:p>
          </p:txBody>
        </p:sp>
        <p:sp>
          <p:nvSpPr>
            <p:cNvPr id="58" name="テキスト ボックス 99"/>
            <p:cNvSpPr txBox="1"/>
            <p:nvPr/>
          </p:nvSpPr>
          <p:spPr>
            <a:xfrm>
              <a:off x="3100552" y="4441400"/>
              <a:ext cx="2109483" cy="31384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662"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③グループ会など</a:t>
              </a:r>
            </a:p>
          </p:txBody>
        </p:sp>
      </p:grpSp>
    </p:spTree>
    <p:extLst>
      <p:ext uri="{BB962C8B-B14F-4D97-AF65-F5344CB8AC3E}">
        <p14:creationId xmlns:p14="http://schemas.microsoft.com/office/powerpoint/2010/main" val="2391509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395085" y="265244"/>
            <a:ext cx="7046801" cy="369332"/>
          </a:xfrm>
        </p:spPr>
        <p:txBody>
          <a:bodyPr/>
          <a:lstStyle/>
          <a:p>
            <a:r>
              <a:rPr lang="ja-JP" altLang="en-US" b="1">
                <a:cs typeface="源真ゴシック Bold" panose="020B0602020203020207" pitchFamily="50" charset="-128"/>
              </a:rPr>
              <a:t>高回答率実現のポイント</a:t>
            </a:r>
            <a:r>
              <a:rPr lang="en-US" altLang="ja-JP" b="1">
                <a:cs typeface="源真ゴシック Bold" panose="020B0602020203020207" pitchFamily="50" charset="-128"/>
              </a:rPr>
              <a:t>- </a:t>
            </a:r>
            <a:r>
              <a:rPr lang="ja-JP" altLang="en-US" b="1"/>
              <a:t>従業員の</a:t>
            </a:r>
            <a:r>
              <a:rPr lang="en-US" altLang="ja-JP" b="1" err="1"/>
              <a:t>Geppo</a:t>
            </a:r>
            <a:r>
              <a:rPr lang="ja-JP" altLang="en-US" b="1"/>
              <a:t>への信頼</a:t>
            </a:r>
          </a:p>
        </p:txBody>
      </p:sp>
      <p:sp>
        <p:nvSpPr>
          <p:cNvPr id="2" name="スライド番号プレースホルダー 1">
            <a:extLst>
              <a:ext uri="{FF2B5EF4-FFF2-40B4-BE49-F238E27FC236}">
                <a16:creationId xmlns:a16="http://schemas.microsoft.com/office/drawing/2014/main" id="{6EC8B51A-8770-44BD-9DB7-D1BEC9EB00FE}"/>
              </a:ext>
            </a:extLst>
          </p:cNvPr>
          <p:cNvSpPr>
            <a:spLocks noGrp="1"/>
          </p:cNvSpPr>
          <p:nvPr>
            <p:ph type="sldNum" sz="quarter" idx="2"/>
          </p:nvPr>
        </p:nvSpPr>
        <p:spPr/>
        <p:txBody>
          <a:bodyPr/>
          <a:lstStyle/>
          <a:p>
            <a:fld id="{86CB4B4D-7CA3-9044-876B-883B54F8677D}" type="slidenum">
              <a:rPr lang="en-US" altLang="ja-JP" smtClean="0"/>
              <a:t>19</a:t>
            </a:fld>
            <a:endParaRPr lang="ja-JP" altLang="en-US"/>
          </a:p>
        </p:txBody>
      </p:sp>
      <p:sp>
        <p:nvSpPr>
          <p:cNvPr id="7" name="テキスト ボックス 47"/>
          <p:cNvSpPr txBox="1"/>
          <p:nvPr/>
        </p:nvSpPr>
        <p:spPr>
          <a:xfrm>
            <a:off x="562709" y="1292359"/>
            <a:ext cx="8018584" cy="376385"/>
          </a:xfrm>
          <a:prstGeom prst="rect">
            <a:avLst/>
          </a:prstGeom>
          <a:noFill/>
          <a:ln>
            <a:solidFill>
              <a:schemeClr val="bg1"/>
            </a:solidFill>
          </a:ln>
        </p:spPr>
        <p:txBody>
          <a:bodyPr wrap="square" rtlCol="0" anchor="t">
            <a:spAutoFit/>
          </a:bodyPr>
          <a:lstStyle/>
          <a:p>
            <a:pPr algn="ctr"/>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従業員・管理者への周知の際は、以下</a:t>
            </a:r>
            <a:r>
              <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rPr>
              <a:t>2</a:t>
            </a:r>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点の徹底をお願いしております。</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11" name="正方形/長方形 33"/>
          <p:cNvSpPr/>
          <p:nvPr/>
        </p:nvSpPr>
        <p:spPr>
          <a:xfrm>
            <a:off x="404392" y="2753238"/>
            <a:ext cx="3775487" cy="2558459"/>
          </a:xfrm>
          <a:prstGeom prst="rect">
            <a:avLst/>
          </a:prstGeom>
          <a:solidFill>
            <a:schemeClr val="bg1"/>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b="1">
                <a:solidFill>
                  <a:srgbClr val="37474F"/>
                </a:solidFill>
                <a:latin typeface="游ゴシック" panose="020B0400000000000000" pitchFamily="50" charset="-128"/>
                <a:ea typeface="游ゴシック" panose="020B0400000000000000" pitchFamily="50" charset="-128"/>
                <a:cs typeface="HGMaruGothicMPRO" charset="-128"/>
              </a:rPr>
              <a:t>閲覧範囲を開示した上で、</a:t>
            </a:r>
            <a:endParaRPr lang="en-US" altLang="ja-JP" sz="1477"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u="sng">
                <a:solidFill>
                  <a:srgbClr val="DA4747"/>
                </a:solidFill>
                <a:latin typeface="游ゴシック" panose="020B0400000000000000" pitchFamily="50" charset="-128"/>
                <a:ea typeface="游ゴシック" panose="020B0400000000000000" pitchFamily="50" charset="-128"/>
                <a:cs typeface="HGMaruGothicMPRO" charset="-128"/>
              </a:rPr>
              <a:t>現状の組織状態について本音回答してほしい旨をお伝えください。</a:t>
            </a:r>
            <a:endParaRPr lang="en-US" altLang="ja-JP" sz="1477" b="1" u="sng">
              <a:solidFill>
                <a:srgbClr val="DA4747"/>
              </a:solidFill>
              <a:latin typeface="游ゴシック" panose="020B0400000000000000" pitchFamily="50" charset="-128"/>
              <a:ea typeface="游ゴシック" panose="020B0400000000000000" pitchFamily="50" charset="-128"/>
              <a:cs typeface="HGMaruGothicMPRO" charset="-128"/>
            </a:endParaRPr>
          </a:p>
        </p:txBody>
      </p:sp>
      <p:sp>
        <p:nvSpPr>
          <p:cNvPr id="13" name="正方形/長方形 30"/>
          <p:cNvSpPr/>
          <p:nvPr/>
        </p:nvSpPr>
        <p:spPr>
          <a:xfrm>
            <a:off x="4964122" y="2753238"/>
            <a:ext cx="3775487" cy="2558459"/>
          </a:xfrm>
          <a:prstGeom prst="rect">
            <a:avLst/>
          </a:prstGeom>
          <a:solidFill>
            <a:schemeClr val="bg1"/>
          </a:solid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b="1">
                <a:solidFill>
                  <a:srgbClr val="37474F"/>
                </a:solidFill>
                <a:latin typeface="游ゴシック" panose="020B0400000000000000" pitchFamily="50" charset="-128"/>
                <a:ea typeface="游ゴシック" panose="020B0400000000000000" pitchFamily="50" charset="-128"/>
                <a:cs typeface="HGMaruGothicMPRO" charset="-128"/>
              </a:rPr>
              <a:t>理由用途を明確にし、都度その成果を伝えることで透明さが増し、信用されるツールとなることが出来ます。</a:t>
            </a:r>
            <a:endParaRPr lang="en-US" altLang="ja-JP" sz="1477"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endParaRPr lang="en-US" altLang="ja-JP" sz="1477"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a:solidFill>
                  <a:srgbClr val="37474F"/>
                </a:solidFill>
                <a:latin typeface="游ゴシック" panose="020B0400000000000000" pitchFamily="50" charset="-128"/>
                <a:ea typeface="游ゴシック" panose="020B0400000000000000" pitchFamily="50" charset="-128"/>
                <a:cs typeface="HGMaruGothicMPRO" charset="-128"/>
              </a:rPr>
              <a:t>また、</a:t>
            </a:r>
            <a:r>
              <a:rPr lang="ja-JP" altLang="en-US" sz="1477" b="1" u="sng">
                <a:solidFill>
                  <a:srgbClr val="DA4747"/>
                </a:solidFill>
                <a:latin typeface="游ゴシック" panose="020B0400000000000000" pitchFamily="50" charset="-128"/>
                <a:ea typeface="游ゴシック" panose="020B0400000000000000" pitchFamily="50" charset="-128"/>
                <a:cs typeface="HGMaruGothicMPRO" charset="-128"/>
              </a:rPr>
              <a:t>評価には使用しないことを</a:t>
            </a:r>
            <a:endParaRPr lang="en-US" altLang="ja-JP" sz="1477" b="1" u="sng">
              <a:solidFill>
                <a:srgbClr val="DA4747"/>
              </a:solidFill>
              <a:latin typeface="游ゴシック" panose="020B0400000000000000" pitchFamily="50" charset="-128"/>
              <a:ea typeface="游ゴシック" panose="020B0400000000000000" pitchFamily="50" charset="-128"/>
              <a:cs typeface="HGMaruGothicMPRO" charset="-128"/>
            </a:endParaRPr>
          </a:p>
          <a:p>
            <a:pPr algn="ctr"/>
            <a:r>
              <a:rPr lang="ja-JP" altLang="en-US" sz="1477" b="1" u="sng">
                <a:solidFill>
                  <a:srgbClr val="DA4747"/>
                </a:solidFill>
                <a:latin typeface="游ゴシック" panose="020B0400000000000000" pitchFamily="50" charset="-128"/>
                <a:ea typeface="游ゴシック" panose="020B0400000000000000" pitchFamily="50" charset="-128"/>
                <a:cs typeface="HGMaruGothicMPRO" charset="-128"/>
              </a:rPr>
              <a:t>明示することも重要です。</a:t>
            </a:r>
            <a:endParaRPr lang="en-US" altLang="ja-JP" sz="1477" b="1" u="sng">
              <a:solidFill>
                <a:srgbClr val="DA4747"/>
              </a:solidFill>
              <a:latin typeface="游ゴシック" panose="020B0400000000000000" pitchFamily="50" charset="-128"/>
              <a:ea typeface="游ゴシック" panose="020B0400000000000000" pitchFamily="50" charset="-128"/>
              <a:cs typeface="HGMaruGothicMPRO" charset="-128"/>
            </a:endParaRPr>
          </a:p>
        </p:txBody>
      </p:sp>
      <p:sp>
        <p:nvSpPr>
          <p:cNvPr id="15" name="正方形/長方形 54"/>
          <p:cNvSpPr/>
          <p:nvPr/>
        </p:nvSpPr>
        <p:spPr>
          <a:xfrm>
            <a:off x="404391" y="2040572"/>
            <a:ext cx="3775487" cy="519321"/>
          </a:xfrm>
          <a:prstGeom prst="rect">
            <a:avLst/>
          </a:prstGeom>
          <a:solidFill>
            <a:srgbClr val="00BEB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a:solidFill>
                  <a:schemeClr val="bg1"/>
                </a:solidFill>
                <a:latin typeface="游ゴシック" panose="020B0400000000000000" pitchFamily="50" charset="-128"/>
                <a:ea typeface="游ゴシック" panose="020B0400000000000000" pitchFamily="50" charset="-128"/>
                <a:cs typeface="HGMaruGothicMPRO" charset="-128"/>
              </a:rPr>
              <a:t>閲覧範囲の開示</a:t>
            </a:r>
          </a:p>
        </p:txBody>
      </p:sp>
      <p:sp>
        <p:nvSpPr>
          <p:cNvPr id="16" name="正方形/長方形 58"/>
          <p:cNvSpPr/>
          <p:nvPr/>
        </p:nvSpPr>
        <p:spPr>
          <a:xfrm>
            <a:off x="4964122" y="2049699"/>
            <a:ext cx="3775487" cy="519321"/>
          </a:xfrm>
          <a:prstGeom prst="rect">
            <a:avLst/>
          </a:prstGeom>
          <a:solidFill>
            <a:srgbClr val="00BEB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a:solidFill>
                  <a:schemeClr val="bg1"/>
                </a:solidFill>
                <a:latin typeface="游ゴシック" panose="020B0400000000000000" pitchFamily="50" charset="-128"/>
                <a:ea typeface="游ゴシック" panose="020B0400000000000000" pitchFamily="50" charset="-128"/>
                <a:cs typeface="HGMaruGothicMPRO" charset="-128"/>
              </a:rPr>
              <a:t>活用用途の明示</a:t>
            </a:r>
          </a:p>
        </p:txBody>
      </p:sp>
    </p:spTree>
    <p:extLst>
      <p:ext uri="{BB962C8B-B14F-4D97-AF65-F5344CB8AC3E}">
        <p14:creationId xmlns:p14="http://schemas.microsoft.com/office/powerpoint/2010/main" val="297208645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b="1">
                <a:latin typeface="游ゴシック" panose="020B0400000000000000" pitchFamily="50" charset="-128"/>
                <a:ea typeface="游ゴシック" panose="020B0400000000000000" pitchFamily="50" charset="-128"/>
              </a:rPr>
              <a:t>アジェンダ</a:t>
            </a:r>
            <a:endParaRPr lang="en-US" b="1">
              <a:latin typeface="游ゴシック" panose="020B0400000000000000" pitchFamily="50" charset="-128"/>
              <a:ea typeface="游ゴシック" panose="020B0400000000000000" pitchFamily="50" charset="-128"/>
              <a:cs typeface="HGMaruGothicMPRO" charset="-128"/>
            </a:endParaRP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731" y="1181168"/>
            <a:ext cx="1371400" cy="1371400"/>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7101" y="2195746"/>
            <a:ext cx="1488118" cy="1488118"/>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1132" y="4383432"/>
            <a:ext cx="1483853" cy="1483853"/>
          </a:xfrm>
          <a:prstGeom prst="rect">
            <a:avLst/>
          </a:prstGeom>
        </p:spPr>
      </p:pic>
      <p:pic>
        <p:nvPicPr>
          <p:cNvPr id="11" name="図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9328" y="1132100"/>
            <a:ext cx="1582291" cy="1582291"/>
          </a:xfrm>
          <a:prstGeom prst="rect">
            <a:avLst/>
          </a:prstGeom>
        </p:spPr>
      </p:pic>
      <p:pic>
        <p:nvPicPr>
          <p:cNvPr id="14" name="図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12423" y="4490732"/>
            <a:ext cx="1488118" cy="1488118"/>
          </a:xfrm>
          <a:prstGeom prst="rect">
            <a:avLst/>
          </a:prstGeom>
          <a:effectLst/>
        </p:spPr>
      </p:pic>
      <p:sp>
        <p:nvSpPr>
          <p:cNvPr id="13" name="テキスト ボックス 14"/>
          <p:cNvSpPr txBox="1"/>
          <p:nvPr/>
        </p:nvSpPr>
        <p:spPr>
          <a:xfrm>
            <a:off x="907850" y="2255935"/>
            <a:ext cx="8018584" cy="2876941"/>
          </a:xfrm>
          <a:prstGeom prst="rect">
            <a:avLst/>
          </a:prstGeom>
          <a:noFill/>
        </p:spPr>
        <p:txBody>
          <a:bodyPr wrap="square" rtlCol="0" anchor="t">
            <a:spAutoFit/>
          </a:bodyPr>
          <a:lstStyle/>
          <a:p>
            <a:pPr algn="l"/>
            <a:r>
              <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rPr>
              <a:t>1.</a:t>
            </a:r>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導入目的などの確認</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　</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rPr>
              <a:t>2.</a:t>
            </a:r>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運用体制やルールの確認</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rPr>
              <a:t>3.</a:t>
            </a:r>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配信までのタスク確認とスケジュール確認</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EE1E84F2-241B-4D20-874A-A9708CF1C0D6}"/>
              </a:ext>
            </a:extLst>
          </p:cNvPr>
          <p:cNvSpPr>
            <a:spLocks noGrp="1"/>
          </p:cNvSpPr>
          <p:nvPr>
            <p:ph type="sldNum" sz="quarter" idx="2"/>
          </p:nvPr>
        </p:nvSpPr>
        <p:spPr/>
        <p:txBody>
          <a:bodyPr/>
          <a:lstStyle/>
          <a:p>
            <a:fld id="{86CB4B4D-7CA3-9044-876B-883B54F8677D}" type="slidenum">
              <a:rPr lang="en-US" altLang="ja-JP" smtClean="0"/>
              <a:t>2</a:t>
            </a:fld>
            <a:endParaRPr lang="ja-JP" altLang="en-US"/>
          </a:p>
        </p:txBody>
      </p:sp>
    </p:spTree>
    <p:extLst>
      <p:ext uri="{BB962C8B-B14F-4D97-AF65-F5344CB8AC3E}">
        <p14:creationId xmlns:p14="http://schemas.microsoft.com/office/powerpoint/2010/main" val="222378556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0CD1FF91-8A3B-46F0-A90E-046230507441}"/>
              </a:ext>
            </a:extLst>
          </p:cNvPr>
          <p:cNvSpPr/>
          <p:nvPr/>
        </p:nvSpPr>
        <p:spPr>
          <a:xfrm>
            <a:off x="326114" y="1188434"/>
            <a:ext cx="8491771" cy="5212365"/>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noAutofit/>
          </a:bodyPr>
          <a:lstStyle/>
          <a:p>
            <a:pPr defTabSz="539275"/>
            <a:endParaRPr lang="ja-JP" altLang="en-US" sz="2031">
              <a:solidFill>
                <a:srgbClr val="FFFFFF"/>
              </a:solidFill>
              <a:latin typeface="+mn-lt"/>
              <a:ea typeface="+mn-ea"/>
              <a:cs typeface="+mn-cs"/>
              <a:sym typeface="ヒラギノ角ゴ ProN W3"/>
            </a:endParaRPr>
          </a:p>
        </p:txBody>
      </p:sp>
      <p:pic>
        <p:nvPicPr>
          <p:cNvPr id="5" name="図 4">
            <a:extLst>
              <a:ext uri="{FF2B5EF4-FFF2-40B4-BE49-F238E27FC236}">
                <a16:creationId xmlns:a16="http://schemas.microsoft.com/office/drawing/2014/main" id="{73B39720-77BC-41B0-CD05-50BA567F52B2}"/>
              </a:ext>
            </a:extLst>
          </p:cNvPr>
          <p:cNvPicPr>
            <a:picLocks noChangeAspect="1"/>
          </p:cNvPicPr>
          <p:nvPr/>
        </p:nvPicPr>
        <p:blipFill>
          <a:blip r:embed="rId3"/>
          <a:stretch>
            <a:fillRect/>
          </a:stretch>
        </p:blipFill>
        <p:spPr>
          <a:xfrm>
            <a:off x="1484673" y="1789458"/>
            <a:ext cx="6364681" cy="3527711"/>
          </a:xfrm>
          <a:prstGeom prst="rect">
            <a:avLst/>
          </a:prstGeom>
        </p:spPr>
      </p:pic>
      <p:sp>
        <p:nvSpPr>
          <p:cNvPr id="2" name="タイトル 1">
            <a:extLst>
              <a:ext uri="{FF2B5EF4-FFF2-40B4-BE49-F238E27FC236}">
                <a16:creationId xmlns:a16="http://schemas.microsoft.com/office/drawing/2014/main" id="{1B4C3695-85DF-4223-965A-DE9A19476415}"/>
              </a:ext>
            </a:extLst>
          </p:cNvPr>
          <p:cNvSpPr>
            <a:spLocks noGrp="1"/>
          </p:cNvSpPr>
          <p:nvPr>
            <p:ph type="title"/>
          </p:nvPr>
        </p:nvSpPr>
        <p:spPr/>
        <p:txBody>
          <a:bodyPr/>
          <a:lstStyle/>
          <a:p>
            <a:r>
              <a:rPr kumimoji="1" lang="en-US" altLang="ja-JP" err="1"/>
              <a:t>eNPS</a:t>
            </a:r>
            <a:r>
              <a:rPr kumimoji="1" lang="ja-JP" altLang="en-US"/>
              <a:t>についてのご周知ポイント</a:t>
            </a:r>
          </a:p>
        </p:txBody>
      </p:sp>
      <p:sp>
        <p:nvSpPr>
          <p:cNvPr id="11" name="テキスト ボックス 10">
            <a:extLst>
              <a:ext uri="{FF2B5EF4-FFF2-40B4-BE49-F238E27FC236}">
                <a16:creationId xmlns:a16="http://schemas.microsoft.com/office/drawing/2014/main" id="{6CFF3B6C-B7DD-43C5-A454-B3A611330206}"/>
              </a:ext>
            </a:extLst>
          </p:cNvPr>
          <p:cNvSpPr txBox="1"/>
          <p:nvPr/>
        </p:nvSpPr>
        <p:spPr>
          <a:xfrm>
            <a:off x="516142" y="1405461"/>
            <a:ext cx="1131276" cy="387760"/>
          </a:xfrm>
          <a:prstGeom prst="roundRect">
            <a:avLst/>
          </a:prstGeom>
          <a:solidFill>
            <a:srgbClr val="55BBB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defTabSz="539275"/>
            <a:r>
              <a:rPr lang="ja-JP" altLang="en-US" sz="1662" b="1">
                <a:solidFill>
                  <a:schemeClr val="bg1"/>
                </a:solidFill>
                <a:latin typeface="游ゴシック" panose="020B0400000000000000" pitchFamily="50" charset="-128"/>
                <a:ea typeface="游ゴシック" panose="020B0400000000000000" pitchFamily="50" charset="-128"/>
              </a:rPr>
              <a:t>設問内容</a:t>
            </a:r>
          </a:p>
        </p:txBody>
      </p:sp>
      <p:sp>
        <p:nvSpPr>
          <p:cNvPr id="7" name="テキスト ボックス 6">
            <a:extLst>
              <a:ext uri="{FF2B5EF4-FFF2-40B4-BE49-F238E27FC236}">
                <a16:creationId xmlns:a16="http://schemas.microsoft.com/office/drawing/2014/main" id="{98162539-1A71-4BF2-9C31-E3DB2A6A54F5}"/>
              </a:ext>
            </a:extLst>
          </p:cNvPr>
          <p:cNvSpPr txBox="1"/>
          <p:nvPr/>
        </p:nvSpPr>
        <p:spPr>
          <a:xfrm>
            <a:off x="395972" y="5407466"/>
            <a:ext cx="8217298" cy="7871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spAutoFit/>
          </a:bodyPr>
          <a:lstStyle/>
          <a:p>
            <a:pPr defTabSz="539275"/>
            <a:r>
              <a:rPr lang="en-US" altLang="ja-JP" sz="1500" b="1" err="1">
                <a:solidFill>
                  <a:srgbClr val="37474F"/>
                </a:solidFill>
                <a:latin typeface="游ゴシック"/>
                <a:ea typeface="游ゴシック"/>
              </a:rPr>
              <a:t>eNPS</a:t>
            </a:r>
            <a:r>
              <a:rPr lang="ja-JP" altLang="en-US" sz="1500" b="1">
                <a:solidFill>
                  <a:srgbClr val="37474F"/>
                </a:solidFill>
                <a:latin typeface="游ゴシック"/>
                <a:ea typeface="游ゴシック"/>
              </a:rPr>
              <a:t>の設問内容から</a:t>
            </a:r>
            <a:endParaRPr lang="en-US" altLang="ja-JP" sz="1500" b="1">
              <a:solidFill>
                <a:srgbClr val="37474F"/>
              </a:solidFill>
              <a:latin typeface="游ゴシック"/>
              <a:ea typeface="游ゴシック"/>
            </a:endParaRPr>
          </a:p>
          <a:p>
            <a:pPr defTabSz="539275"/>
            <a:r>
              <a:rPr lang="ja-JP" altLang="en-US" sz="1500" b="1">
                <a:solidFill>
                  <a:srgbClr val="37474F"/>
                </a:solidFill>
                <a:latin typeface="游ゴシック"/>
                <a:ea typeface="游ゴシック"/>
              </a:rPr>
              <a:t>例えば、</a:t>
            </a:r>
            <a:r>
              <a:rPr lang="ja-JP" altLang="en-US" sz="1500" b="1" u="sng">
                <a:solidFill>
                  <a:srgbClr val="37474F"/>
                </a:solidFill>
                <a:latin typeface="游ゴシック"/>
                <a:ea typeface="游ゴシック"/>
              </a:rPr>
              <a:t>「友人と一緒に働きたくないから </a:t>
            </a:r>
            <a:r>
              <a:rPr lang="en-US" altLang="ja-JP" sz="1500" b="1" u="sng">
                <a:solidFill>
                  <a:srgbClr val="37474F"/>
                </a:solidFill>
                <a:latin typeface="游ゴシック"/>
                <a:ea typeface="游ゴシック"/>
              </a:rPr>
              <a:t>0</a:t>
            </a:r>
            <a:r>
              <a:rPr lang="ja-JP" altLang="en-US" sz="1500" b="1" u="sng">
                <a:solidFill>
                  <a:srgbClr val="37474F"/>
                </a:solidFill>
                <a:latin typeface="游ゴシック"/>
                <a:ea typeface="游ゴシック"/>
              </a:rPr>
              <a:t> 」</a:t>
            </a:r>
            <a:r>
              <a:rPr lang="ja-JP" altLang="en-US" sz="1500" b="1">
                <a:solidFill>
                  <a:srgbClr val="37474F"/>
                </a:solidFill>
                <a:latin typeface="游ゴシック"/>
                <a:ea typeface="游ゴシック"/>
              </a:rPr>
              <a:t>といった回答がされる場合があるため、</a:t>
            </a:r>
            <a:endParaRPr lang="en-US" altLang="ja-JP" sz="1500" b="1">
              <a:solidFill>
                <a:srgbClr val="37474F"/>
              </a:solidFill>
              <a:latin typeface="游ゴシック"/>
              <a:ea typeface="游ゴシック"/>
            </a:endParaRPr>
          </a:p>
          <a:p>
            <a:pPr defTabSz="539275"/>
            <a:r>
              <a:rPr lang="ja-JP" altLang="en-US" sz="1500" b="1">
                <a:solidFill>
                  <a:srgbClr val="37474F"/>
                </a:solidFill>
                <a:latin typeface="游ゴシック"/>
                <a:ea typeface="游ゴシック"/>
              </a:rPr>
              <a:t>周知の際は</a:t>
            </a:r>
            <a:r>
              <a:rPr lang="ja-JP" altLang="en-US" sz="1500" b="1" u="sng">
                <a:solidFill>
                  <a:srgbClr val="FF0000"/>
                </a:solidFill>
                <a:latin typeface="游ゴシック"/>
                <a:ea typeface="游ゴシック"/>
              </a:rPr>
              <a:t>上記のような考えでの回答はしないよう</a:t>
            </a:r>
            <a:r>
              <a:rPr lang="ja-JP" altLang="en-US" sz="1500" b="1">
                <a:solidFill>
                  <a:srgbClr val="37474F"/>
                </a:solidFill>
                <a:latin typeface="游ゴシック"/>
                <a:ea typeface="游ゴシック"/>
              </a:rPr>
              <a:t>にお伝えください。</a:t>
            </a:r>
            <a:endParaRPr lang="en-US" altLang="ja-JP" sz="1500" b="1">
              <a:solidFill>
                <a:srgbClr val="37474F"/>
              </a:solidFill>
              <a:latin typeface="游ゴシック"/>
              <a:ea typeface="游ゴシック"/>
            </a:endParaRPr>
          </a:p>
        </p:txBody>
      </p:sp>
    </p:spTree>
    <p:extLst>
      <p:ext uri="{BB962C8B-B14F-4D97-AF65-F5344CB8AC3E}">
        <p14:creationId xmlns:p14="http://schemas.microsoft.com/office/powerpoint/2010/main" val="226633858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0CD1FF91-8A3B-46F0-A90E-046230507441}"/>
              </a:ext>
            </a:extLst>
          </p:cNvPr>
          <p:cNvSpPr/>
          <p:nvPr/>
        </p:nvSpPr>
        <p:spPr>
          <a:xfrm>
            <a:off x="326113" y="3415333"/>
            <a:ext cx="8491771" cy="313006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6892" tIns="46892" rIns="46892" bIns="46892" numCol="1" spcCol="38100" rtlCol="0" anchor="ctr">
            <a:noAutofit/>
          </a:bodyPr>
          <a:lstStyle/>
          <a:p>
            <a:pPr defTabSz="539275"/>
            <a:endParaRPr lang="ja-JP" altLang="en-US" sz="2031">
              <a:solidFill>
                <a:srgbClr val="FFFFFF"/>
              </a:solidFill>
              <a:latin typeface="+mn-lt"/>
              <a:ea typeface="+mn-ea"/>
              <a:cs typeface="+mn-cs"/>
              <a:sym typeface="ヒラギノ角ゴ ProN W3"/>
            </a:endParaRPr>
          </a:p>
        </p:txBody>
      </p:sp>
      <p:pic>
        <p:nvPicPr>
          <p:cNvPr id="5" name="図 4">
            <a:extLst>
              <a:ext uri="{FF2B5EF4-FFF2-40B4-BE49-F238E27FC236}">
                <a16:creationId xmlns:a16="http://schemas.microsoft.com/office/drawing/2014/main" id="{73B39720-77BC-41B0-CD05-50BA567F52B2}"/>
              </a:ext>
            </a:extLst>
          </p:cNvPr>
          <p:cNvPicPr>
            <a:picLocks noChangeAspect="1"/>
          </p:cNvPicPr>
          <p:nvPr/>
        </p:nvPicPr>
        <p:blipFill>
          <a:blip r:embed="rId3"/>
          <a:stretch>
            <a:fillRect/>
          </a:stretch>
        </p:blipFill>
        <p:spPr>
          <a:xfrm>
            <a:off x="401958" y="3878975"/>
            <a:ext cx="4216787" cy="2337211"/>
          </a:xfrm>
          <a:prstGeom prst="rect">
            <a:avLst/>
          </a:prstGeom>
        </p:spPr>
      </p:pic>
      <p:sp>
        <p:nvSpPr>
          <p:cNvPr id="2" name="タイトル 1">
            <a:extLst>
              <a:ext uri="{FF2B5EF4-FFF2-40B4-BE49-F238E27FC236}">
                <a16:creationId xmlns:a16="http://schemas.microsoft.com/office/drawing/2014/main" id="{1B4C3695-85DF-4223-965A-DE9A19476415}"/>
              </a:ext>
            </a:extLst>
          </p:cNvPr>
          <p:cNvSpPr>
            <a:spLocks noGrp="1"/>
          </p:cNvSpPr>
          <p:nvPr>
            <p:ph type="title"/>
          </p:nvPr>
        </p:nvSpPr>
        <p:spPr/>
        <p:txBody>
          <a:bodyPr/>
          <a:lstStyle/>
          <a:p>
            <a:r>
              <a:rPr kumimoji="1" lang="ja-JP" altLang="en-US"/>
              <a:t>外国籍の従業員向けの注意点</a:t>
            </a:r>
          </a:p>
        </p:txBody>
      </p:sp>
      <p:sp>
        <p:nvSpPr>
          <p:cNvPr id="8" name="テキスト ボックス 7">
            <a:extLst>
              <a:ext uri="{FF2B5EF4-FFF2-40B4-BE49-F238E27FC236}">
                <a16:creationId xmlns:a16="http://schemas.microsoft.com/office/drawing/2014/main" id="{A19EB1BB-3A27-48CA-5431-773AC5A86B9C}"/>
              </a:ext>
            </a:extLst>
          </p:cNvPr>
          <p:cNvSpPr txBox="1"/>
          <p:nvPr/>
        </p:nvSpPr>
        <p:spPr>
          <a:xfrm>
            <a:off x="249674" y="1565875"/>
            <a:ext cx="8644650"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1600" b="1" i="0" u="none" strike="noStrike" cap="none" spc="0" normalizeH="0" baseline="0">
                <a:ln>
                  <a:noFill/>
                </a:ln>
                <a:solidFill>
                  <a:srgbClr val="000000"/>
                </a:solidFill>
                <a:effectLst/>
                <a:uFillTx/>
                <a:latin typeface="游ゴシック" panose="020B0400000000000000" pitchFamily="50" charset="-128"/>
                <a:ea typeface="游ゴシック" panose="020B0400000000000000" pitchFamily="50" charset="-128"/>
                <a:sym typeface="ヒラギノ角ゴ ProN W6"/>
              </a:rPr>
              <a:t>組織サーベイの各設問や回答の選択肢は、英文を入れております。</a:t>
            </a:r>
            <a:endParaRPr kumimoji="0" lang="en-US" altLang="ja-JP" sz="1600" b="1" i="0" u="none" strike="noStrike" cap="none" spc="0" normalizeH="0" baseline="0">
              <a:ln>
                <a:noFill/>
              </a:ln>
              <a:solidFill>
                <a:srgbClr val="000000"/>
              </a:solidFill>
              <a:effectLst/>
              <a:uFillTx/>
              <a:latin typeface="游ゴシック" panose="020B0400000000000000" pitchFamily="50" charset="-128"/>
              <a:ea typeface="游ゴシック" panose="020B0400000000000000" pitchFamily="50" charset="-128"/>
              <a:sym typeface="ヒラギノ角ゴ ProN W6"/>
            </a:endParaRPr>
          </a:p>
          <a:p>
            <a:pPr marL="0" marR="0" indent="0" algn="ctr" defTabSz="584200" rtl="0" fontAlgn="auto" latinLnBrk="0" hangingPunct="0">
              <a:lnSpc>
                <a:spcPct val="100000"/>
              </a:lnSpc>
              <a:spcBef>
                <a:spcPts val="0"/>
              </a:spcBef>
              <a:spcAft>
                <a:spcPts val="0"/>
              </a:spcAft>
              <a:buClrTx/>
              <a:buSzTx/>
              <a:buFontTx/>
              <a:buNone/>
              <a:tabLst/>
            </a:pPr>
            <a:r>
              <a:rPr lang="ja-JP" altLang="en-US" sz="1600" b="1">
                <a:latin typeface="游ゴシック" panose="020B0400000000000000" pitchFamily="50" charset="-128"/>
                <a:ea typeface="游ゴシック" panose="020B0400000000000000" pitchFamily="50" charset="-128"/>
              </a:rPr>
              <a:t>そのため、ブラウザの自動翻訳で日本語以外の言語は使用しないようにお願いいたします。</a:t>
            </a:r>
            <a:endParaRPr lang="en-US" altLang="ja-JP" sz="1600" b="1">
              <a:latin typeface="游ゴシック" panose="020B0400000000000000" pitchFamily="50" charset="-128"/>
              <a:ea typeface="游ゴシック" panose="020B0400000000000000" pitchFamily="50" charset="-128"/>
            </a:endParaRPr>
          </a:p>
          <a:p>
            <a:pPr marL="0" marR="0" indent="0" algn="ctr" defTabSz="584200" rtl="0" fontAlgn="auto" latinLnBrk="0" hangingPunct="0">
              <a:lnSpc>
                <a:spcPct val="100000"/>
              </a:lnSpc>
              <a:spcBef>
                <a:spcPts val="0"/>
              </a:spcBef>
              <a:spcAft>
                <a:spcPts val="0"/>
              </a:spcAft>
              <a:buClrTx/>
              <a:buSzTx/>
              <a:buFontTx/>
              <a:buNone/>
              <a:tabLst/>
            </a:pPr>
            <a:r>
              <a:rPr kumimoji="0" lang="en-US" altLang="ja-JP" sz="1600" b="1" i="0" u="none" strike="noStrike" cap="none" spc="0" normalizeH="0" baseline="0">
                <a:ln>
                  <a:noFill/>
                </a:ln>
                <a:solidFill>
                  <a:srgbClr val="000000"/>
                </a:solidFill>
                <a:effectLst/>
                <a:uFillTx/>
                <a:latin typeface="游ゴシック" panose="020B0400000000000000" pitchFamily="50" charset="-128"/>
                <a:ea typeface="游ゴシック" panose="020B0400000000000000" pitchFamily="50" charset="-128"/>
                <a:sym typeface="ヒラギノ角ゴ ProN W6"/>
              </a:rPr>
              <a:t>※</a:t>
            </a:r>
            <a:r>
              <a:rPr kumimoji="0" lang="ja-JP" altLang="en-US" sz="1600" b="1" i="0" u="none" strike="noStrike" cap="none" spc="0" normalizeH="0" baseline="0">
                <a:ln>
                  <a:noFill/>
                </a:ln>
                <a:solidFill>
                  <a:srgbClr val="000000"/>
                </a:solidFill>
                <a:effectLst/>
                <a:uFillTx/>
                <a:latin typeface="游ゴシック" panose="020B0400000000000000" pitchFamily="50" charset="-128"/>
                <a:ea typeface="游ゴシック" panose="020B0400000000000000" pitchFamily="50" charset="-128"/>
                <a:sym typeface="ヒラギノ角ゴ ProN W6"/>
              </a:rPr>
              <a:t>自動翻訳機能を使用されると、正しい画面表示ができなくなってしまいます。</a:t>
            </a:r>
          </a:p>
        </p:txBody>
      </p:sp>
      <p:pic>
        <p:nvPicPr>
          <p:cNvPr id="18" name="図 17">
            <a:extLst>
              <a:ext uri="{FF2B5EF4-FFF2-40B4-BE49-F238E27FC236}">
                <a16:creationId xmlns:a16="http://schemas.microsoft.com/office/drawing/2014/main" id="{886E11BA-4A32-724C-DEDF-E0EBB0F6A84E}"/>
              </a:ext>
            </a:extLst>
          </p:cNvPr>
          <p:cNvPicPr>
            <a:picLocks noChangeAspect="1"/>
          </p:cNvPicPr>
          <p:nvPr/>
        </p:nvPicPr>
        <p:blipFill rotWithShape="1">
          <a:blip r:embed="rId4"/>
          <a:srcRect b="45549"/>
          <a:stretch/>
        </p:blipFill>
        <p:spPr>
          <a:xfrm>
            <a:off x="4789284" y="3878975"/>
            <a:ext cx="3952758" cy="2339585"/>
          </a:xfrm>
          <a:prstGeom prst="rect">
            <a:avLst/>
          </a:prstGeom>
        </p:spPr>
      </p:pic>
      <p:sp>
        <p:nvSpPr>
          <p:cNvPr id="21" name="乗算記号 20">
            <a:extLst>
              <a:ext uri="{FF2B5EF4-FFF2-40B4-BE49-F238E27FC236}">
                <a16:creationId xmlns:a16="http://schemas.microsoft.com/office/drawing/2014/main" id="{1CA705A4-1BCB-8CD2-298E-4C06093E2DB9}"/>
              </a:ext>
            </a:extLst>
          </p:cNvPr>
          <p:cNvSpPr/>
          <p:nvPr/>
        </p:nvSpPr>
        <p:spPr>
          <a:xfrm>
            <a:off x="4572000" y="2870773"/>
            <a:ext cx="1660735" cy="1580097"/>
          </a:xfrm>
          <a:prstGeom prst="mathMultiply">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pic>
        <p:nvPicPr>
          <p:cNvPr id="16" name="図 15">
            <a:extLst>
              <a:ext uri="{FF2B5EF4-FFF2-40B4-BE49-F238E27FC236}">
                <a16:creationId xmlns:a16="http://schemas.microsoft.com/office/drawing/2014/main" id="{C52C1E6E-1A1A-DF82-6E90-AD275F5DD8C2}"/>
              </a:ext>
            </a:extLst>
          </p:cNvPr>
          <p:cNvPicPr>
            <a:picLocks noChangeAspect="1"/>
          </p:cNvPicPr>
          <p:nvPr/>
        </p:nvPicPr>
        <p:blipFill>
          <a:blip r:embed="rId5"/>
          <a:stretch>
            <a:fillRect/>
          </a:stretch>
        </p:blipFill>
        <p:spPr>
          <a:xfrm>
            <a:off x="6149732" y="3415333"/>
            <a:ext cx="2932184" cy="605431"/>
          </a:xfrm>
          <a:prstGeom prst="rect">
            <a:avLst/>
          </a:prstGeom>
          <a:ln>
            <a:solidFill>
              <a:schemeClr val="tx1"/>
            </a:solidFill>
          </a:ln>
        </p:spPr>
      </p:pic>
      <p:sp>
        <p:nvSpPr>
          <p:cNvPr id="22" name="テキスト ボックス 21">
            <a:extLst>
              <a:ext uri="{FF2B5EF4-FFF2-40B4-BE49-F238E27FC236}">
                <a16:creationId xmlns:a16="http://schemas.microsoft.com/office/drawing/2014/main" id="{58FE4B4C-D4D4-C30B-9964-1BD301E3E158}"/>
              </a:ext>
            </a:extLst>
          </p:cNvPr>
          <p:cNvSpPr txBox="1"/>
          <p:nvPr/>
        </p:nvSpPr>
        <p:spPr>
          <a:xfrm>
            <a:off x="6301212" y="2827793"/>
            <a:ext cx="2559623"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1200" b="1" i="0" u="none" strike="noStrike" cap="none" spc="0" normalizeH="0" baseline="0">
                <a:ln>
                  <a:noFill/>
                </a:ln>
                <a:solidFill>
                  <a:srgbClr val="000000"/>
                </a:solidFill>
                <a:effectLst/>
                <a:uFillTx/>
                <a:latin typeface="游ゴシック" panose="020B0400000000000000" pitchFamily="50" charset="-128"/>
                <a:ea typeface="游ゴシック" panose="020B0400000000000000" pitchFamily="50" charset="-128"/>
                <a:sym typeface="ヒラギノ角ゴ ProN W6"/>
              </a:rPr>
              <a:t>本来は回答</a:t>
            </a:r>
            <a:r>
              <a:rPr lang="ja-JP" altLang="en-US" sz="1200" b="1">
                <a:latin typeface="游ゴシック" panose="020B0400000000000000" pitchFamily="50" charset="-128"/>
                <a:ea typeface="游ゴシック" panose="020B0400000000000000" pitchFamily="50" charset="-128"/>
              </a:rPr>
              <a:t>後自動保存されますが、自動翻訳を使用してしまうと保存もできません。</a:t>
            </a:r>
            <a:endParaRPr kumimoji="0" lang="ja-JP" altLang="en-US" sz="1200" b="1" i="0" u="none" strike="noStrike" cap="none" spc="0" normalizeH="0" baseline="0">
              <a:ln>
                <a:noFill/>
              </a:ln>
              <a:solidFill>
                <a:srgbClr val="000000"/>
              </a:solidFill>
              <a:effectLst/>
              <a:uFillTx/>
              <a:latin typeface="游ゴシック" panose="020B0400000000000000" pitchFamily="50" charset="-128"/>
              <a:ea typeface="游ゴシック" panose="020B0400000000000000" pitchFamily="50" charset="-128"/>
              <a:sym typeface="ヒラギノ角ゴ ProN W6"/>
            </a:endParaRPr>
          </a:p>
        </p:txBody>
      </p:sp>
      <p:sp>
        <p:nvSpPr>
          <p:cNvPr id="23" name="円: 塗りつぶしなし 22">
            <a:extLst>
              <a:ext uri="{FF2B5EF4-FFF2-40B4-BE49-F238E27FC236}">
                <a16:creationId xmlns:a16="http://schemas.microsoft.com/office/drawing/2014/main" id="{2254E7D0-DBC8-24E9-9798-CBEDD5950F43}"/>
              </a:ext>
            </a:extLst>
          </p:cNvPr>
          <p:cNvSpPr/>
          <p:nvPr/>
        </p:nvSpPr>
        <p:spPr>
          <a:xfrm>
            <a:off x="283162" y="3031474"/>
            <a:ext cx="1296256" cy="1254199"/>
          </a:xfrm>
          <a:prstGeom prst="donut">
            <a:avLst/>
          </a:prstGeom>
          <a:solidFill>
            <a:srgbClr val="00BEB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Tree>
    <p:extLst>
      <p:ext uri="{BB962C8B-B14F-4D97-AF65-F5344CB8AC3E}">
        <p14:creationId xmlns:p14="http://schemas.microsoft.com/office/powerpoint/2010/main" val="399274807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A57152-6B0B-4561-B230-C6A4DCCDCBAD}"/>
              </a:ext>
            </a:extLst>
          </p:cNvPr>
          <p:cNvSpPr>
            <a:spLocks noGrp="1"/>
          </p:cNvSpPr>
          <p:nvPr>
            <p:ph type="title"/>
          </p:nvPr>
        </p:nvSpPr>
        <p:spPr>
          <a:xfrm>
            <a:off x="2141070" y="3229624"/>
            <a:ext cx="4857100" cy="389466"/>
          </a:xfrm>
        </p:spPr>
        <p:txBody>
          <a:bodyPr/>
          <a:lstStyle/>
          <a:p>
            <a:r>
              <a:rPr kumimoji="1" lang="ja-JP" altLang="en-US" b="1"/>
              <a:t>（参考）事前周知用テンプレート</a:t>
            </a:r>
          </a:p>
        </p:txBody>
      </p:sp>
    </p:spTree>
    <p:extLst>
      <p:ext uri="{BB962C8B-B14F-4D97-AF65-F5344CB8AC3E}">
        <p14:creationId xmlns:p14="http://schemas.microsoft.com/office/powerpoint/2010/main" val="141479518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正方形/長方形 92"/>
          <p:cNvSpPr/>
          <p:nvPr/>
        </p:nvSpPr>
        <p:spPr>
          <a:xfrm>
            <a:off x="3674522" y="3921891"/>
            <a:ext cx="5337460" cy="28542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endParaRPr kumimoji="1" lang="ja-JP" altLang="en-US" sz="1661" kern="1200">
              <a:solidFill>
                <a:prstClr val="white"/>
              </a:solidFill>
              <a:latin typeface="メイリオ" panose="020B0604030504040204" pitchFamily="50" charset="-128"/>
              <a:ea typeface="メイリオ" panose="020B0604030504040204" pitchFamily="50" charset="-128"/>
            </a:endParaRPr>
          </a:p>
        </p:txBody>
      </p:sp>
      <p:sp>
        <p:nvSpPr>
          <p:cNvPr id="15" name="テキスト ボックス 14"/>
          <p:cNvSpPr txBox="1"/>
          <p:nvPr/>
        </p:nvSpPr>
        <p:spPr>
          <a:xfrm>
            <a:off x="104205" y="1138568"/>
            <a:ext cx="8907775" cy="319639"/>
          </a:xfrm>
          <a:prstGeom prst="rect">
            <a:avLst/>
          </a:prstGeom>
          <a:noFill/>
        </p:spPr>
        <p:txBody>
          <a:bodyPr wrap="square" rtlCol="0" anchor="t">
            <a:spAutoFit/>
          </a:bodyPr>
          <a:lstStyle/>
          <a:p>
            <a:pPr defTabSz="422009" hangingPunct="1"/>
            <a:r>
              <a:rPr lang="ja-JP" altLang="en-US" sz="1477"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rPr>
              <a:t>会社や組織に関する質問を行うことで状態を可視化し、課題解決に導くためのアンケートです！</a:t>
            </a:r>
          </a:p>
        </p:txBody>
      </p:sp>
      <p:pic>
        <p:nvPicPr>
          <p:cNvPr id="10"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981" y="445153"/>
            <a:ext cx="1838978" cy="612994"/>
          </a:xfrm>
          <a:prstGeom prst="rect">
            <a:avLst/>
          </a:prstGeom>
        </p:spPr>
      </p:pic>
      <p:sp>
        <p:nvSpPr>
          <p:cNvPr id="4" name="テキスト ボックス 3"/>
          <p:cNvSpPr txBox="1"/>
          <p:nvPr/>
        </p:nvSpPr>
        <p:spPr>
          <a:xfrm>
            <a:off x="4512029" y="783489"/>
            <a:ext cx="720002" cy="307777"/>
          </a:xfrm>
          <a:prstGeom prst="rect">
            <a:avLst/>
          </a:prstGeom>
          <a:noFill/>
        </p:spPr>
        <p:txBody>
          <a:bodyPr wrap="square" rtlCol="0">
            <a:spAutoFit/>
          </a:bodyPr>
          <a:lstStyle/>
          <a:p>
            <a:pPr algn="l" defTabSz="422009" hangingPunct="1"/>
            <a:r>
              <a:rPr kumimoji="1" lang="ja-JP" altLang="en-US" sz="1400" b="1" kern="1200">
                <a:solidFill>
                  <a:prstClr val="black"/>
                </a:solidFill>
                <a:latin typeface="游ゴシック" panose="020B0400000000000000" pitchFamily="50" charset="-128"/>
                <a:ea typeface="游ゴシック" panose="020B0400000000000000" pitchFamily="50" charset="-128"/>
                <a:cs typeface="メイリオ" panose="020B0604030504040204" pitchFamily="50" charset="-128"/>
              </a:rPr>
              <a:t>とは</a:t>
            </a:r>
          </a:p>
        </p:txBody>
      </p:sp>
      <p:sp>
        <p:nvSpPr>
          <p:cNvPr id="18" name="正方形/長方形 17"/>
          <p:cNvSpPr/>
          <p:nvPr/>
        </p:nvSpPr>
        <p:spPr>
          <a:xfrm>
            <a:off x="212659" y="1543684"/>
            <a:ext cx="3660324" cy="2231799"/>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endParaRPr kumimoji="1" lang="ja-JP" altLang="en-US" sz="1661" kern="1200">
              <a:solidFill>
                <a:prstClr val="white"/>
              </a:solidFill>
              <a:latin typeface="メイリオ" panose="020B0604030504040204" pitchFamily="50" charset="-128"/>
              <a:ea typeface="メイリオ" panose="020B0604030504040204" pitchFamily="50" charset="-128"/>
            </a:endParaRPr>
          </a:p>
        </p:txBody>
      </p:sp>
      <p:cxnSp>
        <p:nvCxnSpPr>
          <p:cNvPr id="31" name="直線コネクタ 30"/>
          <p:cNvCxnSpPr/>
          <p:nvPr/>
        </p:nvCxnSpPr>
        <p:spPr>
          <a:xfrm flipV="1">
            <a:off x="226890" y="1417695"/>
            <a:ext cx="8693070" cy="10641"/>
          </a:xfrm>
          <a:prstGeom prst="line">
            <a:avLst/>
          </a:prstGeom>
          <a:ln w="28575"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10"/>
          <p:cNvGrpSpPr/>
          <p:nvPr/>
        </p:nvGrpSpPr>
        <p:grpSpPr>
          <a:xfrm>
            <a:off x="221001" y="5380846"/>
            <a:ext cx="2309817" cy="936814"/>
            <a:chOff x="1052779" y="5140322"/>
            <a:chExt cx="1939668" cy="760541"/>
          </a:xfrm>
        </p:grpSpPr>
        <p:pic>
          <p:nvPicPr>
            <p:cNvPr id="39" name="Picture 1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2779" y="5154543"/>
              <a:ext cx="824062" cy="746320"/>
            </a:xfrm>
            <a:prstGeom prst="rect">
              <a:avLst/>
            </a:prstGeom>
          </p:spPr>
        </p:pic>
        <p:pic>
          <p:nvPicPr>
            <p:cNvPr id="40" name="Picture 1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5495" y="5185638"/>
              <a:ext cx="523461" cy="715224"/>
            </a:xfrm>
            <a:prstGeom prst="rect">
              <a:avLst/>
            </a:prstGeom>
          </p:spPr>
        </p:pic>
        <p:pic>
          <p:nvPicPr>
            <p:cNvPr id="41" name="Picture 1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2356" y="5140322"/>
              <a:ext cx="480091" cy="760540"/>
            </a:xfrm>
            <a:prstGeom prst="rect">
              <a:avLst/>
            </a:prstGeom>
          </p:spPr>
        </p:pic>
        <p:pic>
          <p:nvPicPr>
            <p:cNvPr id="42" name="Picture 1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41679" y="5187857"/>
              <a:ext cx="755786" cy="713006"/>
            </a:xfrm>
            <a:prstGeom prst="rect">
              <a:avLst/>
            </a:prstGeom>
          </p:spPr>
        </p:pic>
      </p:grpSp>
      <p:sp>
        <p:nvSpPr>
          <p:cNvPr id="44" name="角丸四角形吹き出し 43"/>
          <p:cNvSpPr/>
          <p:nvPr/>
        </p:nvSpPr>
        <p:spPr>
          <a:xfrm>
            <a:off x="275040" y="4045938"/>
            <a:ext cx="3069711" cy="893664"/>
          </a:xfrm>
          <a:prstGeom prst="wedgeRoundRectCallout">
            <a:avLst>
              <a:gd name="adj1" fmla="val -20648"/>
              <a:gd name="adj2" fmla="val 75896"/>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422009" hangingPunct="1"/>
            <a:r>
              <a:rPr lang="ja-JP" altLang="en-US" sz="1292" kern="1200">
                <a:solidFill>
                  <a:srgbClr val="000000"/>
                </a:solidFill>
                <a:latin typeface="游ゴシック" panose="020B0400000000000000" pitchFamily="50" charset="-128"/>
                <a:ea typeface="游ゴシック" panose="020B0400000000000000" pitchFamily="50" charset="-128"/>
                <a:cs typeface="Meiryo UI" panose="020B0604030504040204" pitchFamily="50" charset="-128"/>
              </a:rPr>
              <a:t>皆さんの回答を元に、組織の課題解決に取り組みます。</a:t>
            </a:r>
            <a:endParaRPr lang="ja-JP" altLang="en-US" sz="1292"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p:txBody>
      </p:sp>
      <p:grpSp>
        <p:nvGrpSpPr>
          <p:cNvPr id="90" name="グループ化 89"/>
          <p:cNvGrpSpPr/>
          <p:nvPr/>
        </p:nvGrpSpPr>
        <p:grpSpPr>
          <a:xfrm>
            <a:off x="3791495" y="4287704"/>
            <a:ext cx="5102468" cy="2407465"/>
            <a:chOff x="4191513" y="4168750"/>
            <a:chExt cx="4764554" cy="2544551"/>
          </a:xfrm>
        </p:grpSpPr>
        <p:sp>
          <p:nvSpPr>
            <p:cNvPr id="75" name="正方形/長方形 25"/>
            <p:cNvSpPr/>
            <p:nvPr/>
          </p:nvSpPr>
          <p:spPr>
            <a:xfrm>
              <a:off x="4267604" y="4466553"/>
              <a:ext cx="4625913" cy="810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422009" hangingPunct="1">
                <a:lnSpc>
                  <a:spcPct val="150000"/>
                </a:lnSpc>
              </a:pPr>
              <a:r>
                <a:rPr lang="ja-JP" altLang="en-US" sz="900" b="1" kern="1200">
                  <a:solidFill>
                    <a:srgbClr val="37474F"/>
                  </a:solidFill>
                  <a:latin typeface="游ゴシック" panose="020B0400000000000000" pitchFamily="50" charset="-128"/>
                  <a:ea typeface="游ゴシック" panose="020B0400000000000000" pitchFamily="50" charset="-128"/>
                  <a:cs typeface="HGMaruGothicMPRO" charset="-128"/>
                </a:rPr>
                <a:t>「組織パフォーマンスの向上」を目的としたもので、組織の「強み」や「課題」を確認するために行う質問です。課題を見つけ、改善活動に繋げることを目的としたアンケートです。</a:t>
              </a:r>
            </a:p>
          </p:txBody>
        </p:sp>
        <p:grpSp>
          <p:nvGrpSpPr>
            <p:cNvPr id="89" name="グループ化 88"/>
            <p:cNvGrpSpPr/>
            <p:nvPr/>
          </p:nvGrpSpPr>
          <p:grpSpPr>
            <a:xfrm>
              <a:off x="4191513" y="4168750"/>
              <a:ext cx="4764554" cy="2544551"/>
              <a:chOff x="4191513" y="4168750"/>
              <a:chExt cx="4764554" cy="2544551"/>
            </a:xfrm>
          </p:grpSpPr>
          <p:sp>
            <p:nvSpPr>
              <p:cNvPr id="73" name="正方形/長方形 22"/>
              <p:cNvSpPr/>
              <p:nvPr/>
            </p:nvSpPr>
            <p:spPr>
              <a:xfrm>
                <a:off x="4191513" y="4380741"/>
                <a:ext cx="4764554" cy="9692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endParaRPr lang="ja-JP" altLang="en-US" sz="969" kern="1200">
                  <a:solidFill>
                    <a:srgbClr val="37474F"/>
                  </a:solidFill>
                  <a:latin typeface="游ゴシック" panose="020B0400000000000000" pitchFamily="50" charset="-128"/>
                  <a:ea typeface="游ゴシック" panose="020B0400000000000000" pitchFamily="50" charset="-128"/>
                </a:endParaRPr>
              </a:p>
            </p:txBody>
          </p:sp>
          <p:sp>
            <p:nvSpPr>
              <p:cNvPr id="74" name="正方形/長方形 24"/>
              <p:cNvSpPr/>
              <p:nvPr/>
            </p:nvSpPr>
            <p:spPr>
              <a:xfrm>
                <a:off x="6016456" y="4179028"/>
                <a:ext cx="1405942" cy="287526"/>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r>
                  <a:rPr lang="ja-JP" altLang="en-US" sz="923" b="1" kern="1200">
                    <a:solidFill>
                      <a:prstClr val="white"/>
                    </a:solidFill>
                    <a:latin typeface="游ゴシック" panose="020B0400000000000000" pitchFamily="50" charset="-128"/>
                    <a:ea typeface="游ゴシック" panose="020B0400000000000000" pitchFamily="50" charset="-128"/>
                    <a:cs typeface="HGMaruGothicMPRO" charset="-128"/>
                  </a:rPr>
                  <a:t>組織サーベイとは？</a:t>
                </a:r>
              </a:p>
            </p:txBody>
          </p:sp>
          <p:pic>
            <p:nvPicPr>
              <p:cNvPr id="76"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90869" y="4168750"/>
                <a:ext cx="328048" cy="371669"/>
              </a:xfrm>
              <a:prstGeom prst="rect">
                <a:avLst/>
              </a:prstGeom>
            </p:spPr>
          </p:pic>
          <p:sp>
            <p:nvSpPr>
              <p:cNvPr id="79" name="正方形/長方形 25"/>
              <p:cNvSpPr/>
              <p:nvPr/>
            </p:nvSpPr>
            <p:spPr>
              <a:xfrm>
                <a:off x="4267606" y="5899316"/>
                <a:ext cx="4625911" cy="6928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422009" hangingPunct="1">
                  <a:lnSpc>
                    <a:spcPct val="150000"/>
                  </a:lnSpc>
                </a:pPr>
                <a:endParaRPr lang="en-US" altLang="ja-JP" sz="1000" kern="1200">
                  <a:solidFill>
                    <a:schemeClr val="tx1"/>
                  </a:solidFill>
                  <a:latin typeface="游ゴシック" panose="020B0400000000000000" pitchFamily="50" charset="-128"/>
                  <a:ea typeface="游ゴシック" panose="020B0400000000000000" pitchFamily="50" charset="-128"/>
                  <a:cs typeface="HGMaruGothicMPRO" charset="-128"/>
                </a:endParaRPr>
              </a:p>
            </p:txBody>
          </p:sp>
          <p:sp>
            <p:nvSpPr>
              <p:cNvPr id="85" name="正方形/長方形 22"/>
              <p:cNvSpPr/>
              <p:nvPr/>
            </p:nvSpPr>
            <p:spPr>
              <a:xfrm>
                <a:off x="4191513" y="5678160"/>
                <a:ext cx="4764554" cy="10351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endParaRPr lang="ja-JP" altLang="en-US" sz="969" kern="1200">
                  <a:solidFill>
                    <a:srgbClr val="37474F"/>
                  </a:solidFill>
                  <a:latin typeface="游ゴシック" panose="020B0400000000000000" pitchFamily="50" charset="-128"/>
                  <a:ea typeface="游ゴシック" panose="020B0400000000000000" pitchFamily="50" charset="-128"/>
                </a:endParaRPr>
              </a:p>
            </p:txBody>
          </p:sp>
          <p:sp>
            <p:nvSpPr>
              <p:cNvPr id="86" name="正方形/長方形 24"/>
              <p:cNvSpPr/>
              <p:nvPr/>
            </p:nvSpPr>
            <p:spPr>
              <a:xfrm>
                <a:off x="6016455" y="5496852"/>
                <a:ext cx="1405943" cy="29401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r>
                  <a:rPr lang="ja-JP" altLang="en-US" sz="923" b="1" kern="1200">
                    <a:solidFill>
                      <a:prstClr val="white"/>
                    </a:solidFill>
                    <a:latin typeface="游ゴシック" panose="020B0400000000000000" pitchFamily="50" charset="-128"/>
                    <a:ea typeface="游ゴシック" panose="020B0400000000000000" pitchFamily="50" charset="-128"/>
                    <a:cs typeface="HGMaruGothicMPRO" charset="-128"/>
                  </a:rPr>
                  <a:t>どんな質問？</a:t>
                </a:r>
              </a:p>
            </p:txBody>
          </p:sp>
          <p:sp>
            <p:nvSpPr>
              <p:cNvPr id="87" name="正方形/長方形 25"/>
              <p:cNvSpPr/>
              <p:nvPr/>
            </p:nvSpPr>
            <p:spPr>
              <a:xfrm>
                <a:off x="4267605" y="5790871"/>
                <a:ext cx="4607133" cy="882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422009" hangingPunct="1">
                  <a:lnSpc>
                    <a:spcPct val="150000"/>
                  </a:lnSpc>
                </a:pP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質問は、「ご自身のこと」や「ご自身の所属する組織」についてです。</a:t>
                </a:r>
                <a:endPar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endParaRPr>
              </a:p>
              <a:p>
                <a:pPr algn="l" defTabSz="422009" hangingPunct="1">
                  <a:lnSpc>
                    <a:spcPct val="150000"/>
                  </a:lnSpc>
                </a:pP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a:t>
                </a:r>
                <a:r>
                  <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rPr>
                  <a:t>20</a:t>
                </a: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項目は選択式、</a:t>
                </a:r>
                <a:r>
                  <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rPr>
                  <a:t>1</a:t>
                </a: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項目がフリーコメント入力</a:t>
                </a:r>
                <a:endPar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endParaRPr>
              </a:p>
              <a:p>
                <a:pPr algn="l" defTabSz="422009" hangingPunct="1">
                  <a:lnSpc>
                    <a:spcPct val="150000"/>
                  </a:lnSpc>
                </a:pP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・所属会社に対する愛着や思い入れの度合い、経営、戦略、上司、同僚、働く環境、制度などに関する質問です。</a:t>
                </a:r>
                <a:endPar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endParaRPr>
              </a:p>
              <a:p>
                <a:pPr algn="l" defTabSz="422009" hangingPunct="1">
                  <a:lnSpc>
                    <a:spcPct val="150000"/>
                  </a:lnSpc>
                </a:pP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a:t>
                </a:r>
                <a:r>
                  <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rPr>
                  <a:t>1</a:t>
                </a: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問目は「友人と一緒に働きたくないから </a:t>
                </a:r>
                <a:r>
                  <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rPr>
                  <a:t>0 </a:t>
                </a: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」などといった回答をされないようご注意ください</a:t>
                </a:r>
                <a:endPar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endParaRPr>
              </a:p>
            </p:txBody>
          </p:sp>
          <p:pic>
            <p:nvPicPr>
              <p:cNvPr id="80"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38154" y="5428323"/>
                <a:ext cx="226767" cy="387605"/>
              </a:xfrm>
              <a:prstGeom prst="rect">
                <a:avLst/>
              </a:prstGeom>
            </p:spPr>
          </p:pic>
        </p:grpSp>
      </p:grpSp>
      <p:sp>
        <p:nvSpPr>
          <p:cNvPr id="94" name="テキスト ボックス 93"/>
          <p:cNvSpPr txBox="1"/>
          <p:nvPr/>
        </p:nvSpPr>
        <p:spPr>
          <a:xfrm>
            <a:off x="3705510" y="3968784"/>
            <a:ext cx="3885836" cy="262701"/>
          </a:xfrm>
          <a:prstGeom prst="rect">
            <a:avLst/>
          </a:prstGeom>
          <a:noFill/>
        </p:spPr>
        <p:txBody>
          <a:bodyPr wrap="square" rtlCol="0">
            <a:spAutoFit/>
          </a:bodyPr>
          <a:lstStyle/>
          <a:p>
            <a:pPr algn="l" defTabSz="422009" hangingPunct="1"/>
            <a:r>
              <a:rPr kumimoji="1" lang="ja-JP" altLang="en-US" sz="1107"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rPr>
              <a:t>■組織サーベイについて</a:t>
            </a:r>
          </a:p>
        </p:txBody>
      </p:sp>
      <p:sp>
        <p:nvSpPr>
          <p:cNvPr id="43" name="テキスト ボックス 42"/>
          <p:cNvSpPr txBox="1"/>
          <p:nvPr/>
        </p:nvSpPr>
        <p:spPr>
          <a:xfrm>
            <a:off x="2179545" y="599312"/>
            <a:ext cx="2570262" cy="546945"/>
          </a:xfrm>
          <a:prstGeom prst="rect">
            <a:avLst/>
          </a:prstGeom>
          <a:noFill/>
        </p:spPr>
        <p:txBody>
          <a:bodyPr wrap="square" rtlCol="0">
            <a:spAutoFit/>
          </a:bodyPr>
          <a:lstStyle/>
          <a:p>
            <a:pPr algn="l" defTabSz="422009" hangingPunct="1"/>
            <a:r>
              <a:rPr kumimoji="1" lang="ja-JP" altLang="en-US" sz="2954" b="1" kern="1200">
                <a:solidFill>
                  <a:srgbClr val="394A52"/>
                </a:solidFill>
                <a:latin typeface="游ゴシック" panose="020B0400000000000000" pitchFamily="50" charset="-128"/>
                <a:ea typeface="游ゴシック" panose="020B0400000000000000" pitchFamily="50" charset="-128"/>
                <a:cs typeface="メイリオ" panose="020B0604030504040204" pitchFamily="50" charset="-128"/>
              </a:rPr>
              <a:t>組織サーベイ</a:t>
            </a:r>
          </a:p>
        </p:txBody>
      </p:sp>
      <p:sp>
        <p:nvSpPr>
          <p:cNvPr id="2" name="正方形/長方形 1"/>
          <p:cNvSpPr/>
          <p:nvPr/>
        </p:nvSpPr>
        <p:spPr>
          <a:xfrm>
            <a:off x="292795" y="1591276"/>
            <a:ext cx="3502616" cy="2133833"/>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r>
              <a:rPr kumimoji="1" lang="ja-JP" altLang="en-US"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会社や組織に関する</a:t>
            </a:r>
            <a:r>
              <a:rPr kumimoji="1" lang="en-US" altLang="ja-JP"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20</a:t>
            </a:r>
            <a:r>
              <a:rPr kumimoji="1" lang="ja-JP" altLang="en-US"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問～</a:t>
            </a:r>
            <a:r>
              <a:rPr kumimoji="1" lang="en-US" altLang="ja-JP"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50</a:t>
            </a:r>
            <a:r>
              <a:rPr kumimoji="1" lang="ja-JP" altLang="en-US"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問の質問を選択肢やフリーコメントで回答いただきます。</a:t>
            </a:r>
            <a:endParaRPr kumimoji="1" lang="en-US" altLang="ja-JP"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a:p>
            <a:pPr defTabSz="422009" hangingPunct="1"/>
            <a:endParaRPr kumimoji="1" lang="en-US" altLang="ja-JP"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a:p>
            <a:pPr defTabSz="422009" hangingPunct="1"/>
            <a:r>
              <a:rPr kumimoji="1" lang="ja-JP" altLang="en-US"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実名回答ですが評価には使いませんので</a:t>
            </a:r>
            <a:endParaRPr kumimoji="1" lang="en-US" altLang="ja-JP"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a:p>
            <a:pPr defTabSz="422009" hangingPunct="1"/>
            <a:r>
              <a:rPr kumimoji="1" lang="ja-JP" altLang="en-US"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率直にご回答下さい</a:t>
            </a:r>
            <a:endParaRPr kumimoji="1" lang="en-US" altLang="ja-JP"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p:txBody>
      </p:sp>
      <p:grpSp>
        <p:nvGrpSpPr>
          <p:cNvPr id="7" name="グループ化 6"/>
          <p:cNvGrpSpPr/>
          <p:nvPr/>
        </p:nvGrpSpPr>
        <p:grpSpPr>
          <a:xfrm>
            <a:off x="4332229" y="1574470"/>
            <a:ext cx="3981108" cy="2211705"/>
            <a:chOff x="4693247" y="1419925"/>
            <a:chExt cx="4312867" cy="2396015"/>
          </a:xfrm>
        </p:grpSpPr>
        <p:grpSp>
          <p:nvGrpSpPr>
            <p:cNvPr id="91" name="グループ化 90"/>
            <p:cNvGrpSpPr/>
            <p:nvPr/>
          </p:nvGrpSpPr>
          <p:grpSpPr>
            <a:xfrm>
              <a:off x="4693247" y="1419925"/>
              <a:ext cx="4312867" cy="2396015"/>
              <a:chOff x="4525332" y="1443880"/>
              <a:chExt cx="5001588" cy="2654162"/>
            </a:xfrm>
          </p:grpSpPr>
          <p:pic>
            <p:nvPicPr>
              <p:cNvPr id="22" name="図 21" descr="... イラスト | &lt;strong&gt;メール&lt;/strong&gt; | 手紙 | 背景"/>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25332" y="2217667"/>
                <a:ext cx="1190438" cy="754487"/>
              </a:xfrm>
              <a:prstGeom prst="rect">
                <a:avLst/>
              </a:prstGeom>
            </p:spPr>
          </p:pic>
          <p:pic>
            <p:nvPicPr>
              <p:cNvPr id="26" name="Picture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91395" y="1443880"/>
                <a:ext cx="2487862" cy="2187879"/>
              </a:xfrm>
              <a:prstGeom prst="rect">
                <a:avLst/>
              </a:prstGeom>
            </p:spPr>
          </p:pic>
          <p:sp>
            <p:nvSpPr>
              <p:cNvPr id="32" name="テキスト ボックス 31"/>
              <p:cNvSpPr txBox="1"/>
              <p:nvPr/>
            </p:nvSpPr>
            <p:spPr>
              <a:xfrm>
                <a:off x="6412594" y="3646360"/>
                <a:ext cx="3114326" cy="451682"/>
              </a:xfrm>
              <a:prstGeom prst="rect">
                <a:avLst/>
              </a:prstGeom>
              <a:noFill/>
            </p:spPr>
            <p:txBody>
              <a:bodyPr wrap="square" rtlCol="0">
                <a:spAutoFit/>
              </a:bodyPr>
              <a:lstStyle/>
              <a:p>
                <a:pPr defTabSz="422009" hangingPunct="1"/>
                <a:r>
                  <a:rPr kumimoji="1" lang="ja-JP" altLang="en-US" sz="923"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rPr>
                  <a:t>パソコンやスマホから、</a:t>
                </a:r>
                <a:endParaRPr kumimoji="1" lang="en-US" altLang="ja-JP" sz="923"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endParaRPr>
              </a:p>
              <a:p>
                <a:pPr defTabSz="422009" hangingPunct="1"/>
                <a:r>
                  <a:rPr kumimoji="1" lang="ja-JP" altLang="en-US" sz="923"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rPr>
                  <a:t>「ログインなし」で回答できます。</a:t>
                </a:r>
              </a:p>
            </p:txBody>
          </p:sp>
          <p:sp>
            <p:nvSpPr>
              <p:cNvPr id="34" name="二等辺三角形 33"/>
              <p:cNvSpPr/>
              <p:nvPr/>
            </p:nvSpPr>
            <p:spPr>
              <a:xfrm rot="5400000">
                <a:off x="5701311" y="2453269"/>
                <a:ext cx="1139281" cy="283284"/>
              </a:xfrm>
              <a:prstGeom prst="triangle">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endParaRPr kumimoji="1" lang="ja-JP" altLang="en-US" sz="1661" kern="1200">
                  <a:solidFill>
                    <a:prstClr val="white"/>
                  </a:solidFill>
                  <a:latin typeface="メイリオ" panose="020B0604030504040204" pitchFamily="50" charset="-128"/>
                  <a:ea typeface="メイリオ" panose="020B0604030504040204" pitchFamily="50" charset="-128"/>
                </a:endParaRPr>
              </a:p>
            </p:txBody>
          </p:sp>
        </p:grpSp>
        <p:pic>
          <p:nvPicPr>
            <p:cNvPr id="6" name="図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43687" y="1497024"/>
              <a:ext cx="1981299" cy="1340239"/>
            </a:xfrm>
            <a:prstGeom prst="rect">
              <a:avLst/>
            </a:prstGeom>
          </p:spPr>
        </p:pic>
      </p:grpSp>
      <p:sp>
        <p:nvSpPr>
          <p:cNvPr id="46" name="テキスト ボックス 45"/>
          <p:cNvSpPr txBox="1"/>
          <p:nvPr/>
        </p:nvSpPr>
        <p:spPr>
          <a:xfrm>
            <a:off x="3999573" y="3057804"/>
            <a:ext cx="1732069" cy="376385"/>
          </a:xfrm>
          <a:prstGeom prst="rect">
            <a:avLst/>
          </a:prstGeom>
          <a:noFill/>
        </p:spPr>
        <p:txBody>
          <a:bodyPr wrap="square" rtlCol="0">
            <a:spAutoFit/>
          </a:bodyPr>
          <a:lstStyle/>
          <a:p>
            <a:pPr defTabSz="422009" hangingPunct="1"/>
            <a:r>
              <a:rPr kumimoji="1" lang="en-US" altLang="ja-JP" sz="923" b="1" kern="1200" err="1">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rPr>
              <a:t>Geppo</a:t>
            </a:r>
            <a:r>
              <a:rPr kumimoji="1" lang="ja-JP" altLang="en-US" sz="923"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rPr>
              <a:t>から</a:t>
            </a:r>
            <a:endParaRPr kumimoji="1" lang="en-US" altLang="ja-JP" sz="923"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endParaRPr>
          </a:p>
          <a:p>
            <a:pPr defTabSz="422009" hangingPunct="1"/>
            <a:r>
              <a:rPr kumimoji="1" lang="ja-JP" altLang="en-US" sz="923"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rPr>
              <a:t>アンケートメールが届きます。</a:t>
            </a:r>
            <a:endParaRPr kumimoji="1" lang="en-US" altLang="ja-JP" sz="923" b="1" kern="1200">
              <a:solidFill>
                <a:srgbClr val="37474F"/>
              </a:solidFill>
              <a:latin typeface="游ゴシック" panose="020B0400000000000000" pitchFamily="50" charset="-128"/>
              <a:ea typeface="游ゴシック" panose="020B0400000000000000" pitchFamily="50" charset="-128"/>
              <a:cs typeface="Meiryo UI" panose="020B0604030504040204" pitchFamily="50" charset="-128"/>
            </a:endParaRPr>
          </a:p>
        </p:txBody>
      </p:sp>
      <p:graphicFrame>
        <p:nvGraphicFramePr>
          <p:cNvPr id="5" name="表 7">
            <a:extLst>
              <a:ext uri="{FF2B5EF4-FFF2-40B4-BE49-F238E27FC236}">
                <a16:creationId xmlns:a16="http://schemas.microsoft.com/office/drawing/2014/main" id="{78BAFE22-2A48-4B0C-B0E2-B02E37202CCC}"/>
              </a:ext>
            </a:extLst>
          </p:cNvPr>
          <p:cNvGraphicFramePr>
            <a:graphicFrameLocks noGrp="1"/>
          </p:cNvGraphicFramePr>
          <p:nvPr>
            <p:extLst>
              <p:ext uri="{D42A27DB-BD31-4B8C-83A1-F6EECF244321}">
                <p14:modId xmlns:p14="http://schemas.microsoft.com/office/powerpoint/2010/main" val="836970811"/>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1">
                          <a:solidFill>
                            <a:schemeClr val="bg1"/>
                          </a:solidFill>
                        </a:rPr>
                        <a:t>実名式で実施の場合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C000"/>
                    </a:solidFill>
                  </a:tcPr>
                </a:tc>
                <a:tc>
                  <a:txBody>
                    <a:bodyPr/>
                    <a:lstStyle/>
                    <a:p>
                      <a:pPr algn="ctr"/>
                      <a:r>
                        <a:rPr kumimoji="1" lang="ja-JP" altLang="en-US" sz="900">
                          <a:solidFill>
                            <a:schemeClr val="tx1">
                              <a:lumMod val="50000"/>
                              <a:lumOff val="50000"/>
                            </a:schemeClr>
                          </a:solidFill>
                        </a:rPr>
                        <a:t>匿名式で実施の場合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tc>
                  <a:txBody>
                    <a:bodyPr/>
                    <a:lstStyle/>
                    <a:p>
                      <a:pPr algn="ctr"/>
                      <a:r>
                        <a:rPr kumimoji="1" lang="en-US" altLang="ja-JP" sz="900">
                          <a:solidFill>
                            <a:schemeClr val="tx1">
                              <a:lumMod val="50000"/>
                              <a:lumOff val="50000"/>
                            </a:schemeClr>
                          </a:solidFill>
                        </a:rPr>
                        <a:t>QR</a:t>
                      </a:r>
                      <a:r>
                        <a:rPr kumimoji="1" lang="ja-JP" altLang="en-US" sz="900">
                          <a:solidFill>
                            <a:schemeClr val="tx1">
                              <a:lumMod val="50000"/>
                              <a:lumOff val="50000"/>
                            </a:schemeClr>
                          </a:solidFill>
                        </a:rPr>
                        <a:t>コード回答の場合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1987367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2"/>
          <p:cNvSpPr txBox="1">
            <a:spLocks/>
          </p:cNvSpPr>
          <p:nvPr/>
        </p:nvSpPr>
        <p:spPr>
          <a:xfrm>
            <a:off x="281354" y="301799"/>
            <a:ext cx="6774474" cy="3472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844018"/>
            <a:r>
              <a:rPr lang="ja-JP" altLang="en-US" sz="1600" b="1">
                <a:latin typeface="游ゴシック" panose="020B0400000000000000" pitchFamily="50" charset="-128"/>
                <a:ea typeface="游ゴシック" panose="020B0400000000000000" pitchFamily="50" charset="-128"/>
              </a:rPr>
              <a:t>■</a:t>
            </a:r>
            <a:r>
              <a:rPr lang="en-US" altLang="ja-JP" sz="1600" b="1" err="1">
                <a:latin typeface="游ゴシック" panose="020B0400000000000000" pitchFamily="50" charset="-128"/>
                <a:ea typeface="游ゴシック" panose="020B0400000000000000" pitchFamily="50" charset="-128"/>
              </a:rPr>
              <a:t>Geppo</a:t>
            </a:r>
            <a:r>
              <a:rPr lang="ja-JP" altLang="en-US" sz="1600" b="1">
                <a:latin typeface="游ゴシック" panose="020B0400000000000000" pitchFamily="50" charset="-128"/>
                <a:ea typeface="游ゴシック" panose="020B0400000000000000" pitchFamily="50" charset="-128"/>
              </a:rPr>
              <a:t>組織サーベイ・導入告知メール事例</a:t>
            </a:r>
            <a:endParaRPr lang="en-US" altLang="ja-JP" sz="1600" b="1">
              <a:latin typeface="游ゴシック" panose="020B0400000000000000" pitchFamily="50" charset="-128"/>
              <a:ea typeface="游ゴシック" panose="020B0400000000000000" pitchFamily="50" charset="-128"/>
            </a:endParaRPr>
          </a:p>
          <a:p>
            <a:pPr defTabSz="844018"/>
            <a:r>
              <a:rPr lang="en-US" altLang="ja-JP" sz="1200" b="1">
                <a:latin typeface="游ゴシック" panose="020B0400000000000000" pitchFamily="50" charset="-128"/>
                <a:ea typeface="游ゴシック" panose="020B0400000000000000" pitchFamily="50" charset="-128"/>
              </a:rPr>
              <a:t>※</a:t>
            </a:r>
            <a:r>
              <a:rPr lang="ja-JP" altLang="en-US" sz="1200" b="1">
                <a:latin typeface="游ゴシック" panose="020B0400000000000000" pitchFamily="50" charset="-128"/>
                <a:ea typeface="游ゴシック" panose="020B0400000000000000" pitchFamily="50" charset="-128"/>
              </a:rPr>
              <a:t>貴社状況に応じて変更ください</a:t>
            </a:r>
            <a:endParaRPr lang="ja-JP" altLang="en-US" sz="1600" b="1">
              <a:latin typeface="游ゴシック" panose="020B0400000000000000" pitchFamily="50" charset="-128"/>
              <a:ea typeface="游ゴシック" panose="020B0400000000000000" pitchFamily="50" charset="-128"/>
            </a:endParaRPr>
          </a:p>
        </p:txBody>
      </p:sp>
      <p:sp>
        <p:nvSpPr>
          <p:cNvPr id="3" name="正方形/長方形 2"/>
          <p:cNvSpPr/>
          <p:nvPr/>
        </p:nvSpPr>
        <p:spPr>
          <a:xfrm>
            <a:off x="390181" y="1147644"/>
            <a:ext cx="8353024" cy="4959053"/>
          </a:xfrm>
          <a:prstGeom prst="rect">
            <a:avLst/>
          </a:prstGeom>
          <a:solidFill>
            <a:schemeClr val="bg1"/>
          </a:solidFill>
          <a:ln w="38100">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全スタッフ各位</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人事部の●●です。</a:t>
            </a: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en-US" sz="800" kern="1200">
                <a:solidFill>
                  <a:prstClr val="black"/>
                </a:solidFill>
                <a:latin typeface="游ゴシック" panose="020B0400000000000000" pitchFamily="50" charset="-128"/>
                <a:ea typeface="游ゴシック" panose="020B0400000000000000" pitchFamily="50" charset="-128"/>
              </a:rPr>
              <a:t>今回、</a:t>
            </a:r>
            <a:r>
              <a:rPr lang="ja-JP" altLang="ja-JP" sz="800" kern="1200">
                <a:solidFill>
                  <a:prstClr val="black"/>
                </a:solidFill>
                <a:latin typeface="游ゴシック" panose="020B0400000000000000" pitchFamily="50" charset="-128"/>
                <a:ea typeface="游ゴシック" panose="020B0400000000000000" pitchFamily="50" charset="-128"/>
              </a:rPr>
              <a:t>会社</a:t>
            </a:r>
            <a:r>
              <a:rPr lang="ja-JP" altLang="en-US" sz="800" kern="1200">
                <a:solidFill>
                  <a:prstClr val="black"/>
                </a:solidFill>
                <a:latin typeface="游ゴシック" panose="020B0400000000000000" pitchFamily="50" charset="-128"/>
                <a:ea typeface="游ゴシック" panose="020B0400000000000000" pitchFamily="50" charset="-128"/>
              </a:rPr>
              <a:t>や</a:t>
            </a:r>
            <a:r>
              <a:rPr lang="ja-JP" altLang="ja-JP" sz="800" kern="1200">
                <a:solidFill>
                  <a:prstClr val="black"/>
                </a:solidFill>
                <a:latin typeface="游ゴシック" panose="020B0400000000000000" pitchFamily="50" charset="-128"/>
                <a:ea typeface="游ゴシック" panose="020B0400000000000000" pitchFamily="50" charset="-128"/>
              </a:rPr>
              <a:t>組織</a:t>
            </a:r>
            <a:r>
              <a:rPr lang="ja-JP" altLang="en-US" sz="800" kern="1200">
                <a:solidFill>
                  <a:prstClr val="black"/>
                </a:solidFill>
                <a:latin typeface="游ゴシック" panose="020B0400000000000000" pitchFamily="50" charset="-128"/>
                <a:ea typeface="游ゴシック" panose="020B0400000000000000" pitchFamily="50" charset="-128"/>
              </a:rPr>
              <a:t>の</a:t>
            </a:r>
            <a:r>
              <a:rPr lang="ja-JP" altLang="ja-JP" sz="800" kern="1200">
                <a:solidFill>
                  <a:prstClr val="black"/>
                </a:solidFill>
                <a:latin typeface="游ゴシック" panose="020B0400000000000000" pitchFamily="50" charset="-128"/>
                <a:ea typeface="游ゴシック" panose="020B0400000000000000" pitchFamily="50" charset="-128"/>
              </a:rPr>
              <a:t>働く環境や業務内容を磨いていくために、</a:t>
            </a:r>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アンケート調査へのご協力のお願いです。</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a:ea typeface="游ゴシック"/>
              </a:rPr>
              <a:t>設問は</a:t>
            </a:r>
            <a:r>
              <a:rPr lang="en-US" altLang="ja-JP" sz="800" kern="1200" dirty="0">
                <a:solidFill>
                  <a:prstClr val="black"/>
                </a:solidFill>
                <a:latin typeface="游ゴシック"/>
                <a:ea typeface="游ゴシック"/>
              </a:rPr>
              <a:t>20</a:t>
            </a:r>
            <a:r>
              <a:rPr lang="ja-JP" altLang="ja-JP" sz="800" kern="1200">
                <a:solidFill>
                  <a:prstClr val="black"/>
                </a:solidFill>
                <a:latin typeface="游ゴシック"/>
                <a:ea typeface="游ゴシック"/>
              </a:rPr>
              <a:t>問</a:t>
            </a:r>
            <a:r>
              <a:rPr lang="ja-JP" altLang="en-US" sz="800" kern="1200">
                <a:solidFill>
                  <a:prstClr val="black"/>
                </a:solidFill>
                <a:latin typeface="游ゴシック"/>
                <a:ea typeface="游ゴシック"/>
              </a:rPr>
              <a:t>＋フリーコメント</a:t>
            </a:r>
            <a:r>
              <a:rPr lang="ja-JP" altLang="ja-JP" sz="800" kern="1200">
                <a:solidFill>
                  <a:prstClr val="black"/>
                </a:solidFill>
                <a:latin typeface="游ゴシック"/>
                <a:ea typeface="游ゴシック"/>
              </a:rPr>
              <a:t>となっており、会社</a:t>
            </a:r>
            <a:r>
              <a:rPr lang="ja-JP" altLang="en-US" sz="800" kern="1200">
                <a:solidFill>
                  <a:prstClr val="black"/>
                </a:solidFill>
                <a:latin typeface="游ゴシック"/>
                <a:ea typeface="游ゴシック"/>
              </a:rPr>
              <a:t>や</a:t>
            </a:r>
            <a:r>
              <a:rPr lang="ja-JP" altLang="ja-JP" sz="800" kern="1200">
                <a:solidFill>
                  <a:prstClr val="black"/>
                </a:solidFill>
                <a:latin typeface="游ゴシック"/>
                <a:ea typeface="游ゴシック"/>
              </a:rPr>
              <a:t>組織の課題を改善</a:t>
            </a:r>
            <a:r>
              <a:rPr lang="ja-JP" altLang="en-US" sz="800" kern="1200">
                <a:solidFill>
                  <a:prstClr val="black"/>
                </a:solidFill>
                <a:latin typeface="游ゴシック"/>
                <a:ea typeface="游ゴシック"/>
              </a:rPr>
              <a:t>し</a:t>
            </a:r>
            <a:r>
              <a:rPr lang="ja-JP" altLang="ja-JP" sz="800" kern="1200">
                <a:solidFill>
                  <a:prstClr val="black"/>
                </a:solidFill>
                <a:latin typeface="游ゴシック"/>
                <a:ea typeface="游ゴシック"/>
              </a:rPr>
              <a:t>、</a:t>
            </a:r>
            <a:endParaRPr lang="en-US" altLang="ja-JP" sz="800" kern="1200">
              <a:solidFill>
                <a:prstClr val="black"/>
              </a:solidFill>
              <a:latin typeface="游ゴシック"/>
              <a:ea typeface="游ゴシック"/>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皆さんのエンゲージメント</a:t>
            </a:r>
            <a:r>
              <a:rPr lang="ja-JP" altLang="en-US" sz="800" kern="1200">
                <a:solidFill>
                  <a:prstClr val="black"/>
                </a:solidFill>
                <a:latin typeface="游ゴシック" panose="020B0400000000000000" pitchFamily="50" charset="-128"/>
                <a:ea typeface="游ゴシック" panose="020B0400000000000000" pitchFamily="50" charset="-128"/>
              </a:rPr>
              <a:t>向上に</a:t>
            </a:r>
            <a:r>
              <a:rPr lang="ja-JP" altLang="ja-JP" sz="800" kern="1200">
                <a:solidFill>
                  <a:prstClr val="black"/>
                </a:solidFill>
                <a:latin typeface="游ゴシック" panose="020B0400000000000000" pitchFamily="50" charset="-128"/>
                <a:ea typeface="游ゴシック" panose="020B0400000000000000" pitchFamily="50" charset="-128"/>
              </a:rPr>
              <a:t>活かしていきますのでご協力をお願い</a:t>
            </a:r>
            <a:r>
              <a:rPr lang="ja-JP" altLang="en-US" sz="800" kern="1200">
                <a:solidFill>
                  <a:prstClr val="black"/>
                </a:solidFill>
                <a:latin typeface="游ゴシック" panose="020B0400000000000000" pitchFamily="50" charset="-128"/>
                <a:ea typeface="游ゴシック" panose="020B0400000000000000" pitchFamily="50" charset="-128"/>
              </a:rPr>
              <a:t>致します</a:t>
            </a:r>
            <a:r>
              <a:rPr lang="ja-JP" altLang="ja-JP" sz="800" kern="1200">
                <a:solidFill>
                  <a:prstClr val="black"/>
                </a:solidFill>
                <a:latin typeface="游ゴシック" panose="020B0400000000000000" pitchFamily="50" charset="-128"/>
                <a:ea typeface="游ゴシック" panose="020B0400000000000000" pitchFamily="50" charset="-128"/>
              </a:rPr>
              <a:t>。</a:t>
            </a: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回答においては</a:t>
            </a:r>
            <a:r>
              <a:rPr lang="ja-JP" altLang="en-US" sz="800" kern="1200">
                <a:solidFill>
                  <a:prstClr val="black"/>
                </a:solidFill>
                <a:latin typeface="游ゴシック" panose="020B0400000000000000" pitchFamily="50" charset="-128"/>
                <a:ea typeface="游ゴシック" panose="020B0400000000000000" pitchFamily="50" charset="-128"/>
              </a:rPr>
              <a:t>実名</a:t>
            </a:r>
            <a:r>
              <a:rPr lang="ja-JP" altLang="ja-JP" sz="800" kern="1200">
                <a:solidFill>
                  <a:prstClr val="black"/>
                </a:solidFill>
                <a:latin typeface="游ゴシック" panose="020B0400000000000000" pitchFamily="50" charset="-128"/>
                <a:ea typeface="游ゴシック" panose="020B0400000000000000" pitchFamily="50" charset="-128"/>
              </a:rPr>
              <a:t>式となっており</a:t>
            </a:r>
            <a:r>
              <a:rPr lang="ja-JP" altLang="en-US" sz="800" kern="1200">
                <a:solidFill>
                  <a:prstClr val="black"/>
                </a:solidFill>
                <a:latin typeface="游ゴシック" panose="020B0400000000000000" pitchFamily="50" charset="-128"/>
                <a:ea typeface="游ゴシック" panose="020B0400000000000000" pitchFamily="50" charset="-128"/>
              </a:rPr>
              <a:t>ますが、</a:t>
            </a:r>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en-US" sz="800" kern="1200">
                <a:solidFill>
                  <a:prstClr val="black"/>
                </a:solidFill>
                <a:latin typeface="游ゴシック" panose="020B0400000000000000" pitchFamily="50" charset="-128"/>
                <a:ea typeface="游ゴシック" panose="020B0400000000000000" pitchFamily="50" charset="-128"/>
              </a:rPr>
              <a:t>回答内容は人事</a:t>
            </a:r>
            <a:r>
              <a:rPr lang="ja-JP" altLang="ja-JP" sz="800" kern="1200">
                <a:solidFill>
                  <a:prstClr val="black"/>
                </a:solidFill>
                <a:latin typeface="游ゴシック" panose="020B0400000000000000" pitchFamily="50" charset="-128"/>
                <a:ea typeface="游ゴシック" panose="020B0400000000000000" pitchFamily="50" charset="-128"/>
              </a:rPr>
              <a:t>評価には使用しませんので、</a:t>
            </a:r>
            <a:r>
              <a:rPr lang="ja-JP" altLang="en-US" sz="800" kern="1200">
                <a:solidFill>
                  <a:prstClr val="black"/>
                </a:solidFill>
                <a:latin typeface="游ゴシック" panose="020B0400000000000000" pitchFamily="50" charset="-128"/>
                <a:ea typeface="游ゴシック" panose="020B0400000000000000" pitchFamily="50" charset="-128"/>
              </a:rPr>
              <a:t>率直に回答ください。</a:t>
            </a:r>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詳細は下記をご確認ください。</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◆アンケート開始日</a:t>
            </a:r>
            <a:r>
              <a:rPr lang="ja-JP" altLang="en-US" sz="800" kern="1200">
                <a:solidFill>
                  <a:prstClr val="black"/>
                </a:solidFill>
                <a:latin typeface="游ゴシック" panose="020B0400000000000000" pitchFamily="50" charset="-128"/>
                <a:ea typeface="游ゴシック" panose="020B0400000000000000" pitchFamily="50" charset="-128"/>
              </a:rPr>
              <a:t>：</a:t>
            </a:r>
            <a:r>
              <a:rPr lang="ja-JP" altLang="ja-JP" sz="800" kern="1200">
                <a:solidFill>
                  <a:prstClr val="black"/>
                </a:solidFill>
                <a:latin typeface="游ゴシック" panose="020B0400000000000000" pitchFamily="50" charset="-128"/>
                <a:ea typeface="游ゴシック" panose="020B0400000000000000" pitchFamily="50" charset="-128"/>
              </a:rPr>
              <a:t>〇月〇日</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◆アンケート終了日</a:t>
            </a:r>
            <a:r>
              <a:rPr lang="ja-JP" altLang="en-US" sz="800" kern="1200">
                <a:solidFill>
                  <a:prstClr val="black"/>
                </a:solidFill>
                <a:latin typeface="游ゴシック" panose="020B0400000000000000" pitchFamily="50" charset="-128"/>
                <a:ea typeface="游ゴシック" panose="020B0400000000000000" pitchFamily="50" charset="-128"/>
              </a:rPr>
              <a:t>：</a:t>
            </a:r>
            <a:r>
              <a:rPr lang="ja-JP" altLang="ja-JP" sz="800" kern="1200">
                <a:solidFill>
                  <a:prstClr val="black"/>
                </a:solidFill>
                <a:latin typeface="游ゴシック" panose="020B0400000000000000" pitchFamily="50" charset="-128"/>
                <a:ea typeface="游ゴシック" panose="020B0400000000000000" pitchFamily="50" charset="-128"/>
              </a:rPr>
              <a:t>○月○日</a:t>
            </a:r>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en-US" sz="800" kern="1200">
                <a:solidFill>
                  <a:prstClr val="black"/>
                </a:solidFill>
                <a:latin typeface="游ゴシック" panose="020B0400000000000000" pitchFamily="50" charset="-128"/>
                <a:ea typeface="游ゴシック" panose="020B0400000000000000" pitchFamily="50" charset="-128"/>
              </a:rPr>
              <a:t>上記期間</a:t>
            </a:r>
            <a:r>
              <a:rPr lang="ja-JP" altLang="ja-JP" sz="800" kern="1200">
                <a:solidFill>
                  <a:prstClr val="black"/>
                </a:solidFill>
                <a:latin typeface="游ゴシック" panose="020B0400000000000000" pitchFamily="50" charset="-128"/>
                <a:ea typeface="游ゴシック" panose="020B0400000000000000" pitchFamily="50" charset="-128"/>
              </a:rPr>
              <a:t>までに回答を宜しくお願いします。</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◆対象</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→全従業員</a:t>
            </a:r>
            <a:r>
              <a:rPr lang="ja-JP" altLang="en-US" sz="800" kern="1200">
                <a:solidFill>
                  <a:prstClr val="black"/>
                </a:solidFill>
                <a:latin typeface="游ゴシック" panose="020B0400000000000000" pitchFamily="50" charset="-128"/>
                <a:ea typeface="游ゴシック" panose="020B0400000000000000" pitchFamily="50" charset="-128"/>
              </a:rPr>
              <a:t>（アルバイトスタッフ含む）</a:t>
            </a:r>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◆アンケート閲覧者</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a:t>
            </a:r>
            <a:r>
              <a:rPr lang="ja-JP" altLang="en-US" sz="800" kern="1200">
                <a:solidFill>
                  <a:prstClr val="black"/>
                </a:solidFill>
                <a:latin typeface="游ゴシック" panose="020B0400000000000000" pitchFamily="50" charset="-128"/>
                <a:ea typeface="游ゴシック" panose="020B0400000000000000" pitchFamily="50" charset="-128"/>
              </a:rPr>
              <a:t>人事部の●●と各組織の組織長</a:t>
            </a:r>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◆アンケート配信方法</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→各メールアドレス宛に配信（スマホ対応可）</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◆メール送付内容</a:t>
            </a:r>
          </a:p>
          <a:p>
            <a:pPr algn="l" defTabSz="422009" hangingPunct="1"/>
            <a:r>
              <a:rPr lang="en-US" altLang="ja-JP" sz="800" kern="1200" dirty="0">
                <a:solidFill>
                  <a:prstClr val="black"/>
                </a:solidFill>
                <a:latin typeface="游ゴシック"/>
                <a:ea typeface="游ゴシック"/>
                <a:sym typeface="Times New Roman" panose="02020603050405020304" pitchFamily="18" charset="0"/>
              </a:rPr>
              <a:t>→</a:t>
            </a:r>
            <a:r>
              <a:rPr lang="ja-JP" altLang="en-US" sz="800" kern="1200">
                <a:solidFill>
                  <a:prstClr val="black"/>
                </a:solidFill>
                <a:latin typeface="游ゴシック"/>
                <a:ea typeface="游ゴシック"/>
                <a:sym typeface="Times New Roman" panose="02020603050405020304" pitchFamily="18" charset="0"/>
              </a:rPr>
              <a:t>アンケート</a:t>
            </a:r>
            <a:r>
              <a:rPr lang="ja-JP" altLang="ja-JP" sz="800" kern="1200">
                <a:solidFill>
                  <a:prstClr val="black"/>
                </a:solidFill>
                <a:latin typeface="游ゴシック"/>
                <a:ea typeface="游ゴシック"/>
              </a:rPr>
              <a:t>開始日の</a:t>
            </a:r>
            <a:r>
              <a:rPr lang="en-US" altLang="ja-JP" sz="800" kern="1200" dirty="0">
                <a:solidFill>
                  <a:prstClr val="black"/>
                </a:solidFill>
                <a:latin typeface="游ゴシック"/>
                <a:ea typeface="游ゴシック"/>
              </a:rPr>
              <a:t>12</a:t>
            </a:r>
            <a:r>
              <a:rPr lang="ja-JP" altLang="ja-JP" sz="800" kern="1200">
                <a:solidFill>
                  <a:prstClr val="black"/>
                </a:solidFill>
                <a:latin typeface="游ゴシック"/>
                <a:ea typeface="游ゴシック"/>
              </a:rPr>
              <a:t>時以降にメールを送信致します。</a:t>
            </a:r>
          </a:p>
          <a:p>
            <a:pPr algn="l" defTabSz="422009" hangingPunct="1"/>
            <a:r>
              <a:rPr lang="ja-JP" altLang="ja-JP" sz="800" kern="1200">
                <a:solidFill>
                  <a:prstClr val="black"/>
                </a:solidFill>
                <a:latin typeface="游ゴシック"/>
                <a:ea typeface="游ゴシック"/>
              </a:rPr>
              <a:t>差出人：</a:t>
            </a:r>
            <a:r>
              <a:rPr lang="en-US" altLang="ja-JP" sz="800" kern="1200" dirty="0" err="1">
                <a:solidFill>
                  <a:prstClr val="black"/>
                </a:solidFill>
                <a:latin typeface="游ゴシック"/>
                <a:ea typeface="游ゴシック"/>
              </a:rPr>
              <a:t>Geppo</a:t>
            </a:r>
            <a:r>
              <a:rPr lang="en-US" altLang="ja-JP" sz="800" kern="1200" dirty="0">
                <a:solidFill>
                  <a:prstClr val="black"/>
                </a:solidFill>
                <a:latin typeface="游ゴシック"/>
                <a:ea typeface="游ゴシック"/>
              </a:rPr>
              <a:t> </a:t>
            </a:r>
            <a:r>
              <a:rPr lang="en-US" altLang="ja-JP" sz="800" u="sng" kern="1200" dirty="0">
                <a:solidFill>
                  <a:prstClr val="black"/>
                </a:solidFill>
                <a:latin typeface="游ゴシック"/>
                <a:ea typeface="游ゴシック"/>
                <a:hlinkClick r:id="rId3">
                  <a:extLst>
                    <a:ext uri="{A12FA001-AC4F-418D-AE19-62706E023703}">
                      <ahyp:hlinkClr xmlns:ahyp="http://schemas.microsoft.com/office/drawing/2018/hyperlinkcolor" val="tx"/>
                    </a:ext>
                  </a:extLst>
                </a:hlinkClick>
              </a:rPr>
              <a:t>no-reply@geppo.jp</a:t>
            </a:r>
            <a:endParaRPr lang="ja-JP" altLang="ja-JP" sz="800" kern="1200" dirty="0">
              <a:solidFill>
                <a:prstClr val="black"/>
              </a:solidFill>
              <a:latin typeface="游ゴシック"/>
              <a:ea typeface="游ゴシック"/>
            </a:endParaRPr>
          </a:p>
          <a:p>
            <a:pPr algn="l" defTabSz="422009" hangingPunct="1"/>
            <a:r>
              <a:rPr lang="ja-JP" altLang="ja-JP" sz="800" kern="1200">
                <a:solidFill>
                  <a:prstClr val="black"/>
                </a:solidFill>
                <a:latin typeface="游ゴシック"/>
                <a:ea typeface="游ゴシック"/>
              </a:rPr>
              <a:t>件名：【</a:t>
            </a:r>
            <a:r>
              <a:rPr lang="en-US" altLang="ja-JP" sz="800" kern="1200" dirty="0" err="1">
                <a:solidFill>
                  <a:prstClr val="black"/>
                </a:solidFill>
                <a:latin typeface="游ゴシック"/>
                <a:ea typeface="游ゴシック"/>
              </a:rPr>
              <a:t>Geppo</a:t>
            </a:r>
            <a:r>
              <a:rPr lang="ja-JP" altLang="ja-JP" sz="800" kern="1200">
                <a:solidFill>
                  <a:prstClr val="black"/>
                </a:solidFill>
                <a:latin typeface="游ゴシック"/>
                <a:ea typeface="游ゴシック"/>
              </a:rPr>
              <a:t>】組織サーベイ実施のお知らせ </a:t>
            </a:r>
            <a:r>
              <a:rPr lang="ja-JP" sz="800" kern="1200">
                <a:solidFill>
                  <a:prstClr val="black"/>
                </a:solidFill>
                <a:ea typeface="+mn-lt"/>
                <a:cs typeface="+mn-lt"/>
              </a:rPr>
              <a:t>Announcement to conduct the Engagement Survey</a:t>
            </a:r>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a:ea typeface="游ゴシック"/>
              </a:rPr>
              <a:t>本文記載の</a:t>
            </a:r>
            <a:r>
              <a:rPr lang="en-US" altLang="ja-JP" sz="800" kern="1200" dirty="0">
                <a:solidFill>
                  <a:prstClr val="black"/>
                </a:solidFill>
                <a:latin typeface="游ゴシック"/>
                <a:ea typeface="游ゴシック"/>
              </a:rPr>
              <a:t>URL</a:t>
            </a:r>
            <a:r>
              <a:rPr lang="ja-JP" altLang="ja-JP" sz="800" kern="1200">
                <a:solidFill>
                  <a:prstClr val="black"/>
                </a:solidFill>
                <a:latin typeface="游ゴシック"/>
                <a:ea typeface="游ゴシック"/>
              </a:rPr>
              <a:t>から、ログインなしで回答できます。</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a:ea typeface="游ゴシック"/>
              </a:rPr>
              <a:t>何か不明点等あるようでしたら、人事部</a:t>
            </a:r>
            <a:r>
              <a:rPr lang="en-US" altLang="ja-JP" sz="800" kern="1200" dirty="0">
                <a:solidFill>
                  <a:prstClr val="black"/>
                </a:solidFill>
                <a:latin typeface="游ゴシック"/>
                <a:ea typeface="游ゴシック"/>
                <a:sym typeface="Times New Roman" panose="02020603050405020304" pitchFamily="18" charset="0"/>
              </a:rPr>
              <a:t>●●</a:t>
            </a:r>
            <a:r>
              <a:rPr lang="ja-JP" altLang="ja-JP" sz="800" kern="1200">
                <a:solidFill>
                  <a:prstClr val="black"/>
                </a:solidFill>
                <a:latin typeface="游ゴシック"/>
                <a:ea typeface="游ゴシック"/>
              </a:rPr>
              <a:t>まで直接お問い合わせ</a:t>
            </a:r>
            <a:r>
              <a:rPr lang="ja-JP" altLang="en-US" sz="800" kern="1200">
                <a:solidFill>
                  <a:prstClr val="black"/>
                </a:solidFill>
                <a:latin typeface="游ゴシック"/>
                <a:ea typeface="游ゴシック"/>
              </a:rPr>
              <a:t>ください。</a:t>
            </a:r>
            <a:endParaRPr lang="en-US" altLang="ja-JP" sz="800" kern="1200">
              <a:solidFill>
                <a:prstClr val="black"/>
              </a:solidFill>
              <a:latin typeface="游ゴシック"/>
              <a:ea typeface="游ゴシック"/>
            </a:endParaRP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以上、宜しくお願い申し上げます。 </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p:txBody>
      </p:sp>
      <p:graphicFrame>
        <p:nvGraphicFramePr>
          <p:cNvPr id="5" name="表 7">
            <a:extLst>
              <a:ext uri="{FF2B5EF4-FFF2-40B4-BE49-F238E27FC236}">
                <a16:creationId xmlns:a16="http://schemas.microsoft.com/office/drawing/2014/main" id="{4B4D6D6F-B61A-4FC8-9048-13D7B7A6F873}"/>
              </a:ext>
            </a:extLst>
          </p:cNvPr>
          <p:cNvGraphicFramePr>
            <a:graphicFrameLocks noGrp="1"/>
          </p:cNvGraphicFramePr>
          <p:nvPr>
            <p:extLst>
              <p:ext uri="{D42A27DB-BD31-4B8C-83A1-F6EECF244321}">
                <p14:modId xmlns:p14="http://schemas.microsoft.com/office/powerpoint/2010/main" val="3438277500"/>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1">
                          <a:solidFill>
                            <a:schemeClr val="bg1"/>
                          </a:solidFill>
                        </a:rPr>
                        <a:t>実名式で実施の場合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C000"/>
                    </a:solidFill>
                  </a:tcPr>
                </a:tc>
                <a:tc>
                  <a:txBody>
                    <a:bodyPr/>
                    <a:lstStyle/>
                    <a:p>
                      <a:pPr algn="ctr"/>
                      <a:r>
                        <a:rPr kumimoji="1" lang="ja-JP" altLang="en-US" sz="900">
                          <a:solidFill>
                            <a:schemeClr val="tx1">
                              <a:lumMod val="50000"/>
                              <a:lumOff val="50000"/>
                            </a:schemeClr>
                          </a:solidFill>
                        </a:rPr>
                        <a:t>匿名式で実施の場合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tc>
                  <a:txBody>
                    <a:bodyPr/>
                    <a:lstStyle/>
                    <a:p>
                      <a:pPr algn="ctr"/>
                      <a:r>
                        <a:rPr kumimoji="1" lang="en-US" altLang="ja-JP" sz="900">
                          <a:solidFill>
                            <a:schemeClr val="tx1">
                              <a:lumMod val="50000"/>
                              <a:lumOff val="50000"/>
                            </a:schemeClr>
                          </a:solidFill>
                        </a:rPr>
                        <a:t>QR</a:t>
                      </a:r>
                      <a:r>
                        <a:rPr kumimoji="1" lang="ja-JP" altLang="en-US" sz="900">
                          <a:solidFill>
                            <a:schemeClr val="tx1">
                              <a:lumMod val="50000"/>
                              <a:lumOff val="50000"/>
                            </a:schemeClr>
                          </a:solidFill>
                        </a:rPr>
                        <a:t>コード回答の場合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771068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正方形/長方形 92"/>
          <p:cNvSpPr/>
          <p:nvPr/>
        </p:nvSpPr>
        <p:spPr>
          <a:xfrm>
            <a:off x="3674522" y="3921892"/>
            <a:ext cx="5337460" cy="28639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22009" rtl="0" eaLnBrk="1" fontAlgn="auto" latinLnBrk="0" hangingPunct="1">
              <a:lnSpc>
                <a:spcPct val="100000"/>
              </a:lnSpc>
              <a:spcBef>
                <a:spcPts val="0"/>
              </a:spcBef>
              <a:spcAft>
                <a:spcPts val="0"/>
              </a:spcAft>
              <a:buClrTx/>
              <a:buSzTx/>
              <a:buFontTx/>
              <a:buNone/>
              <a:tabLst/>
              <a:defRPr/>
            </a:pPr>
            <a:endParaRPr kumimoji="1" lang="ja-JP" altLang="en-US" sz="1661"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sym typeface="ヒラギノ角ゴ ProN W6"/>
            </a:endParaRPr>
          </a:p>
        </p:txBody>
      </p:sp>
      <p:sp>
        <p:nvSpPr>
          <p:cNvPr id="15" name="テキスト ボックス 14"/>
          <p:cNvSpPr txBox="1"/>
          <p:nvPr/>
        </p:nvSpPr>
        <p:spPr>
          <a:xfrm>
            <a:off x="104205" y="1138568"/>
            <a:ext cx="8907775" cy="319639"/>
          </a:xfrm>
          <a:prstGeom prst="rect">
            <a:avLst/>
          </a:prstGeom>
          <a:noFill/>
        </p:spPr>
        <p:txBody>
          <a:bodyPr wrap="square" rtlCol="0" anchor="t">
            <a:spAutoFit/>
          </a:bodyPr>
          <a:lstStyle/>
          <a:p>
            <a:pPr marL="0" marR="0" lvl="0" indent="0" algn="ctr" defTabSz="422009" rtl="0" eaLnBrk="1" fontAlgn="auto" latinLnBrk="0" hangingPunct="1">
              <a:lnSpc>
                <a:spcPct val="100000"/>
              </a:lnSpc>
              <a:spcBef>
                <a:spcPts val="0"/>
              </a:spcBef>
              <a:spcAft>
                <a:spcPts val="0"/>
              </a:spcAft>
              <a:buClrTx/>
              <a:buSzTx/>
              <a:buFontTx/>
              <a:buNone/>
              <a:tabLst/>
              <a:defRPr/>
            </a:pPr>
            <a:r>
              <a:rPr kumimoji="0" lang="ja-JP" altLang="en-US" sz="1477"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rPr>
              <a:t>組織に関する質問を行うことで状態を可視化し、課題解決に導くためのアンケートです！</a:t>
            </a:r>
          </a:p>
        </p:txBody>
      </p:sp>
      <p:pic>
        <p:nvPicPr>
          <p:cNvPr id="10"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981" y="445153"/>
            <a:ext cx="1838978" cy="612994"/>
          </a:xfrm>
          <a:prstGeom prst="rect">
            <a:avLst/>
          </a:prstGeom>
        </p:spPr>
      </p:pic>
      <p:sp>
        <p:nvSpPr>
          <p:cNvPr id="4" name="テキスト ボックス 3"/>
          <p:cNvSpPr txBox="1"/>
          <p:nvPr/>
        </p:nvSpPr>
        <p:spPr>
          <a:xfrm>
            <a:off x="4512029" y="783489"/>
            <a:ext cx="720002" cy="307777"/>
          </a:xfrm>
          <a:prstGeom prst="rect">
            <a:avLst/>
          </a:prstGeom>
          <a:noFill/>
        </p:spPr>
        <p:txBody>
          <a:bodyPr wrap="square" rtlCol="0">
            <a:spAutoFit/>
          </a:bodyPr>
          <a:lstStyle/>
          <a:p>
            <a:pPr marL="0" marR="0" lvl="0" indent="0" algn="l" defTabSz="422009"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sym typeface="ヒラギノ角ゴ ProN W6"/>
              </a:rPr>
              <a:t>とは</a:t>
            </a:r>
          </a:p>
        </p:txBody>
      </p:sp>
      <p:cxnSp>
        <p:nvCxnSpPr>
          <p:cNvPr id="31" name="直線コネクタ 30"/>
          <p:cNvCxnSpPr>
            <a:cxnSpLocks/>
          </p:cNvCxnSpPr>
          <p:nvPr/>
        </p:nvCxnSpPr>
        <p:spPr>
          <a:xfrm flipV="1">
            <a:off x="226890" y="1417695"/>
            <a:ext cx="8693070" cy="10641"/>
          </a:xfrm>
          <a:prstGeom prst="line">
            <a:avLst/>
          </a:prstGeom>
          <a:ln w="28575"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10"/>
          <p:cNvGrpSpPr/>
          <p:nvPr/>
        </p:nvGrpSpPr>
        <p:grpSpPr>
          <a:xfrm>
            <a:off x="221001" y="5380846"/>
            <a:ext cx="2309817" cy="936814"/>
            <a:chOff x="1052779" y="5140322"/>
            <a:chExt cx="1939668" cy="760541"/>
          </a:xfrm>
        </p:grpSpPr>
        <p:pic>
          <p:nvPicPr>
            <p:cNvPr id="39" name="Picture 1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779" y="5154543"/>
              <a:ext cx="824062" cy="746320"/>
            </a:xfrm>
            <a:prstGeom prst="rect">
              <a:avLst/>
            </a:prstGeom>
          </p:spPr>
        </p:pic>
        <p:pic>
          <p:nvPicPr>
            <p:cNvPr id="40" name="Picture 1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5495" y="5185638"/>
              <a:ext cx="523461" cy="715224"/>
            </a:xfrm>
            <a:prstGeom prst="rect">
              <a:avLst/>
            </a:prstGeom>
          </p:spPr>
        </p:pic>
        <p:pic>
          <p:nvPicPr>
            <p:cNvPr id="41" name="Picture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2356" y="5140322"/>
              <a:ext cx="480091" cy="760540"/>
            </a:xfrm>
            <a:prstGeom prst="rect">
              <a:avLst/>
            </a:prstGeom>
          </p:spPr>
        </p:pic>
        <p:pic>
          <p:nvPicPr>
            <p:cNvPr id="42" name="Picture 1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1679" y="5187857"/>
              <a:ext cx="755786" cy="713006"/>
            </a:xfrm>
            <a:prstGeom prst="rect">
              <a:avLst/>
            </a:prstGeom>
          </p:spPr>
        </p:pic>
      </p:grpSp>
      <p:sp>
        <p:nvSpPr>
          <p:cNvPr id="44" name="角丸四角形吹き出し 43"/>
          <p:cNvSpPr/>
          <p:nvPr/>
        </p:nvSpPr>
        <p:spPr>
          <a:xfrm>
            <a:off x="275040" y="4045938"/>
            <a:ext cx="3069711" cy="893664"/>
          </a:xfrm>
          <a:prstGeom prst="wedgeRoundRectCallout">
            <a:avLst>
              <a:gd name="adj1" fmla="val -20648"/>
              <a:gd name="adj2" fmla="val 75896"/>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22009" rtl="0" eaLnBrk="1" fontAlgn="auto" latinLnBrk="0" hangingPunct="1">
              <a:lnSpc>
                <a:spcPct val="100000"/>
              </a:lnSpc>
              <a:spcBef>
                <a:spcPts val="0"/>
              </a:spcBef>
              <a:spcAft>
                <a:spcPts val="0"/>
              </a:spcAft>
              <a:buClrTx/>
              <a:buSzTx/>
              <a:buFontTx/>
              <a:buNone/>
              <a:tabLst/>
              <a:defRPr/>
            </a:pPr>
            <a:r>
              <a:rPr kumimoji="0" lang="ja-JP" altLang="en-US" sz="1292" b="0" i="0" u="none" strike="noStrike" kern="120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rPr>
              <a:t>皆さんの回答を元に、組織の課題解決に取り組みます。</a:t>
            </a:r>
            <a:endParaRPr kumimoji="0" lang="ja-JP" altLang="en-US" sz="1292"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endParaRPr>
          </a:p>
        </p:txBody>
      </p:sp>
      <p:grpSp>
        <p:nvGrpSpPr>
          <p:cNvPr id="90" name="グループ化 89"/>
          <p:cNvGrpSpPr/>
          <p:nvPr/>
        </p:nvGrpSpPr>
        <p:grpSpPr>
          <a:xfrm>
            <a:off x="3791495" y="4287703"/>
            <a:ext cx="5102468" cy="2406043"/>
            <a:chOff x="4191513" y="4168750"/>
            <a:chExt cx="4764554" cy="2544551"/>
          </a:xfrm>
        </p:grpSpPr>
        <p:sp>
          <p:nvSpPr>
            <p:cNvPr id="75" name="正方形/長方形 25"/>
            <p:cNvSpPr/>
            <p:nvPr/>
          </p:nvSpPr>
          <p:spPr>
            <a:xfrm>
              <a:off x="4267604" y="4466553"/>
              <a:ext cx="4625913" cy="810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22009" rtl="0" eaLnBrk="1" fontAlgn="auto" latinLnBrk="0" hangingPunct="1">
                <a:lnSpc>
                  <a:spcPct val="15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HGMaruGothicMPRO" charset="-128"/>
                  <a:sym typeface="ヒラギノ角ゴ ProN W6"/>
                </a:rPr>
                <a:t>「組織パフォーマンスの向上」を目的としたもので、組織の「強み」や「課題」を確認するために行う質問です。課題を見つけ、改善活動に繋げることを目的としたアンケートです。</a:t>
              </a:r>
            </a:p>
          </p:txBody>
        </p:sp>
        <p:grpSp>
          <p:nvGrpSpPr>
            <p:cNvPr id="89" name="グループ化 88"/>
            <p:cNvGrpSpPr/>
            <p:nvPr/>
          </p:nvGrpSpPr>
          <p:grpSpPr>
            <a:xfrm>
              <a:off x="4191513" y="4168750"/>
              <a:ext cx="4764554" cy="2544551"/>
              <a:chOff x="4191513" y="4168750"/>
              <a:chExt cx="4764554" cy="2544551"/>
            </a:xfrm>
          </p:grpSpPr>
          <p:sp>
            <p:nvSpPr>
              <p:cNvPr id="73" name="正方形/長方形 22"/>
              <p:cNvSpPr/>
              <p:nvPr/>
            </p:nvSpPr>
            <p:spPr>
              <a:xfrm>
                <a:off x="4191513" y="4380741"/>
                <a:ext cx="4764554" cy="9692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22009" rtl="0" eaLnBrk="1" fontAlgn="auto" latinLnBrk="0" hangingPunct="1">
                  <a:lnSpc>
                    <a:spcPct val="100000"/>
                  </a:lnSpc>
                  <a:spcBef>
                    <a:spcPts val="0"/>
                  </a:spcBef>
                  <a:spcAft>
                    <a:spcPts val="0"/>
                  </a:spcAft>
                  <a:buClrTx/>
                  <a:buSzTx/>
                  <a:buFontTx/>
                  <a:buNone/>
                  <a:tabLst/>
                  <a:defRPr/>
                </a:pPr>
                <a:endParaRPr kumimoji="0" lang="ja-JP" altLang="en-US" sz="969" b="0"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n-cs"/>
                  <a:sym typeface="ヒラギノ角ゴ ProN W6"/>
                </a:endParaRPr>
              </a:p>
            </p:txBody>
          </p:sp>
          <p:sp>
            <p:nvSpPr>
              <p:cNvPr id="74" name="正方形/長方形 24"/>
              <p:cNvSpPr/>
              <p:nvPr/>
            </p:nvSpPr>
            <p:spPr>
              <a:xfrm>
                <a:off x="6016456" y="4179028"/>
                <a:ext cx="1405942" cy="287526"/>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22009" rtl="0" eaLnBrk="1" fontAlgn="auto" latinLnBrk="0" hangingPunct="1">
                  <a:lnSpc>
                    <a:spcPct val="100000"/>
                  </a:lnSpc>
                  <a:spcBef>
                    <a:spcPts val="0"/>
                  </a:spcBef>
                  <a:spcAft>
                    <a:spcPts val="0"/>
                  </a:spcAft>
                  <a:buClrTx/>
                  <a:buSzTx/>
                  <a:buFontTx/>
                  <a:buNone/>
                  <a:tabLst/>
                  <a:defRPr/>
                </a:pPr>
                <a:r>
                  <a:rPr kumimoji="0" lang="ja-JP" altLang="en-US" sz="923" b="1"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HGMaruGothicMPRO" charset="-128"/>
                    <a:sym typeface="ヒラギノ角ゴ ProN W6"/>
                  </a:rPr>
                  <a:t>組織サーベイとは？</a:t>
                </a:r>
              </a:p>
            </p:txBody>
          </p:sp>
          <p:pic>
            <p:nvPicPr>
              <p:cNvPr id="76"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90869" y="4168750"/>
                <a:ext cx="328048" cy="371669"/>
              </a:xfrm>
              <a:prstGeom prst="rect">
                <a:avLst/>
              </a:prstGeom>
            </p:spPr>
          </p:pic>
          <p:sp>
            <p:nvSpPr>
              <p:cNvPr id="79" name="正方形/長方形 25"/>
              <p:cNvSpPr/>
              <p:nvPr/>
            </p:nvSpPr>
            <p:spPr>
              <a:xfrm>
                <a:off x="4267606" y="5899316"/>
                <a:ext cx="4625911" cy="6928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22009" rtl="0" eaLnBrk="1" fontAlgn="auto" latinLnBrk="0" hangingPunct="1">
                  <a:lnSpc>
                    <a:spcPct val="150000"/>
                  </a:lnSpc>
                  <a:spcBef>
                    <a:spcPts val="0"/>
                  </a:spcBef>
                  <a:spcAft>
                    <a:spcPts val="0"/>
                  </a:spcAft>
                  <a:buClrTx/>
                  <a:buSzTx/>
                  <a:buFontTx/>
                  <a:buNone/>
                  <a:tabLst/>
                  <a:defRPr/>
                </a:pPr>
                <a:endParaRPr kumimoji="0" lang="en-US" altLang="ja-JP" sz="10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HGMaruGothicMPRO" charset="-128"/>
                  <a:sym typeface="ヒラギノ角ゴ ProN W6"/>
                </a:endParaRPr>
              </a:p>
            </p:txBody>
          </p:sp>
          <p:sp>
            <p:nvSpPr>
              <p:cNvPr id="85" name="正方形/長方形 22"/>
              <p:cNvSpPr/>
              <p:nvPr/>
            </p:nvSpPr>
            <p:spPr>
              <a:xfrm>
                <a:off x="4191513" y="5678160"/>
                <a:ext cx="4764554" cy="10351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22009" rtl="0" eaLnBrk="1" fontAlgn="auto" latinLnBrk="0" hangingPunct="1">
                  <a:lnSpc>
                    <a:spcPct val="100000"/>
                  </a:lnSpc>
                  <a:spcBef>
                    <a:spcPts val="0"/>
                  </a:spcBef>
                  <a:spcAft>
                    <a:spcPts val="0"/>
                  </a:spcAft>
                  <a:buClrTx/>
                  <a:buSzTx/>
                  <a:buFontTx/>
                  <a:buNone/>
                  <a:tabLst/>
                  <a:defRPr/>
                </a:pPr>
                <a:endParaRPr kumimoji="0" lang="ja-JP" altLang="en-US" sz="969" b="0"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n-cs"/>
                  <a:sym typeface="ヒラギノ角ゴ ProN W6"/>
                </a:endParaRPr>
              </a:p>
            </p:txBody>
          </p:sp>
          <p:sp>
            <p:nvSpPr>
              <p:cNvPr id="86" name="正方形/長方形 24"/>
              <p:cNvSpPr/>
              <p:nvPr/>
            </p:nvSpPr>
            <p:spPr>
              <a:xfrm>
                <a:off x="6016455" y="5496852"/>
                <a:ext cx="1405943" cy="294019"/>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22009" rtl="0" eaLnBrk="1" fontAlgn="auto" latinLnBrk="0" hangingPunct="1">
                  <a:lnSpc>
                    <a:spcPct val="100000"/>
                  </a:lnSpc>
                  <a:spcBef>
                    <a:spcPts val="0"/>
                  </a:spcBef>
                  <a:spcAft>
                    <a:spcPts val="0"/>
                  </a:spcAft>
                  <a:buClrTx/>
                  <a:buSzTx/>
                  <a:buFontTx/>
                  <a:buNone/>
                  <a:tabLst/>
                  <a:defRPr/>
                </a:pPr>
                <a:r>
                  <a:rPr kumimoji="0" lang="ja-JP" altLang="en-US" sz="923" b="1"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HGMaruGothicMPRO" charset="-128"/>
                    <a:sym typeface="ヒラギノ角ゴ ProN W6"/>
                  </a:rPr>
                  <a:t>どんな質問？</a:t>
                </a:r>
              </a:p>
            </p:txBody>
          </p:sp>
          <p:sp>
            <p:nvSpPr>
              <p:cNvPr id="87" name="正方形/長方形 25"/>
              <p:cNvSpPr/>
              <p:nvPr/>
            </p:nvSpPr>
            <p:spPr>
              <a:xfrm>
                <a:off x="4267605" y="5827926"/>
                <a:ext cx="4607133" cy="83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422009" hangingPunct="1">
                  <a:lnSpc>
                    <a:spcPct val="150000"/>
                  </a:lnSpc>
                </a:pP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質問は、「ご自身のこと」や「ご自身の所属する組織」についてです。</a:t>
                </a:r>
                <a:endPar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endParaRPr>
              </a:p>
              <a:p>
                <a:pPr algn="l" defTabSz="422009" hangingPunct="1">
                  <a:lnSpc>
                    <a:spcPct val="150000"/>
                  </a:lnSpc>
                </a:pP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a:t>
                </a:r>
                <a:r>
                  <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rPr>
                  <a:t>20</a:t>
                </a: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項目は選択式、</a:t>
                </a:r>
                <a:r>
                  <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rPr>
                  <a:t>1</a:t>
                </a: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項目がフリーコメント入力</a:t>
                </a:r>
                <a:endPar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endParaRPr>
              </a:p>
              <a:p>
                <a:pPr algn="l" defTabSz="422009" hangingPunct="1">
                  <a:lnSpc>
                    <a:spcPct val="150000"/>
                  </a:lnSpc>
                </a:pP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・所属会社に対する愛着や思い入れの度合い、経営、戦略、上司、同僚、働く環境、制度などに関する質問です。</a:t>
                </a:r>
                <a:endPar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endParaRPr>
              </a:p>
              <a:p>
                <a:pPr algn="l" defTabSz="422009" hangingPunct="1">
                  <a:lnSpc>
                    <a:spcPct val="150000"/>
                  </a:lnSpc>
                </a:pP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a:t>
                </a:r>
                <a:r>
                  <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rPr>
                  <a:t>1</a:t>
                </a: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問目は「友人と一緒に働きたくないから </a:t>
                </a:r>
                <a:r>
                  <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rPr>
                  <a:t>0 </a:t>
                </a:r>
                <a:r>
                  <a:rPr lang="ja-JP" altLang="en-US" sz="800" b="1" kern="1200">
                    <a:solidFill>
                      <a:srgbClr val="37474F"/>
                    </a:solidFill>
                    <a:latin typeface="游ゴシック" panose="020B0400000000000000" pitchFamily="50" charset="-128"/>
                    <a:ea typeface="游ゴシック" panose="020B0400000000000000" pitchFamily="50" charset="-128"/>
                    <a:cs typeface="HGMaruGothicMPRO" charset="-128"/>
                  </a:rPr>
                  <a:t>」などといった回答をされないようご注意ください</a:t>
                </a:r>
                <a:endParaRPr lang="en-US" altLang="ja-JP" sz="800" b="1" kern="1200">
                  <a:solidFill>
                    <a:srgbClr val="37474F"/>
                  </a:solidFill>
                  <a:latin typeface="游ゴシック" panose="020B0400000000000000" pitchFamily="50" charset="-128"/>
                  <a:ea typeface="游ゴシック" panose="020B0400000000000000" pitchFamily="50" charset="-128"/>
                  <a:cs typeface="HGMaruGothicMPRO" charset="-128"/>
                </a:endParaRPr>
              </a:p>
            </p:txBody>
          </p:sp>
          <p:pic>
            <p:nvPicPr>
              <p:cNvPr id="80"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38154" y="5428323"/>
                <a:ext cx="226767" cy="387605"/>
              </a:xfrm>
              <a:prstGeom prst="rect">
                <a:avLst/>
              </a:prstGeom>
            </p:spPr>
          </p:pic>
        </p:grpSp>
      </p:grpSp>
      <p:sp>
        <p:nvSpPr>
          <p:cNvPr id="94" name="テキスト ボックス 93"/>
          <p:cNvSpPr txBox="1"/>
          <p:nvPr/>
        </p:nvSpPr>
        <p:spPr>
          <a:xfrm>
            <a:off x="3705510" y="3968784"/>
            <a:ext cx="3885836" cy="262701"/>
          </a:xfrm>
          <a:prstGeom prst="rect">
            <a:avLst/>
          </a:prstGeom>
          <a:noFill/>
        </p:spPr>
        <p:txBody>
          <a:bodyPr wrap="square" rtlCol="0">
            <a:spAutoFit/>
          </a:bodyPr>
          <a:lstStyle/>
          <a:p>
            <a:pPr marL="0" marR="0" lvl="0" indent="0" algn="l" defTabSz="422009" rtl="0" eaLnBrk="1" fontAlgn="auto" latinLnBrk="0" hangingPunct="1">
              <a:lnSpc>
                <a:spcPct val="100000"/>
              </a:lnSpc>
              <a:spcBef>
                <a:spcPts val="0"/>
              </a:spcBef>
              <a:spcAft>
                <a:spcPts val="0"/>
              </a:spcAft>
              <a:buClrTx/>
              <a:buSzTx/>
              <a:buFontTx/>
              <a:buNone/>
              <a:tabLst/>
              <a:defRPr/>
            </a:pPr>
            <a:r>
              <a:rPr kumimoji="1" lang="ja-JP" altLang="en-US" sz="1107"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rPr>
              <a:t>■組織サーベイについて</a:t>
            </a:r>
          </a:p>
        </p:txBody>
      </p:sp>
      <p:sp>
        <p:nvSpPr>
          <p:cNvPr id="43" name="テキスト ボックス 42"/>
          <p:cNvSpPr txBox="1"/>
          <p:nvPr/>
        </p:nvSpPr>
        <p:spPr>
          <a:xfrm>
            <a:off x="2179545" y="599312"/>
            <a:ext cx="2570262" cy="546945"/>
          </a:xfrm>
          <a:prstGeom prst="rect">
            <a:avLst/>
          </a:prstGeom>
          <a:noFill/>
        </p:spPr>
        <p:txBody>
          <a:bodyPr wrap="square" rtlCol="0">
            <a:spAutoFit/>
          </a:bodyPr>
          <a:lstStyle/>
          <a:p>
            <a:pPr marL="0" marR="0" lvl="0" indent="0" algn="l" defTabSz="422009" rtl="0" eaLnBrk="1" fontAlgn="auto" latinLnBrk="0" hangingPunct="1">
              <a:lnSpc>
                <a:spcPct val="100000"/>
              </a:lnSpc>
              <a:spcBef>
                <a:spcPts val="0"/>
              </a:spcBef>
              <a:spcAft>
                <a:spcPts val="0"/>
              </a:spcAft>
              <a:buClrTx/>
              <a:buSzTx/>
              <a:buFontTx/>
              <a:buNone/>
              <a:tabLst/>
              <a:defRPr/>
            </a:pPr>
            <a:r>
              <a:rPr kumimoji="1" lang="ja-JP" altLang="en-US" sz="2954" b="1" i="0" u="none" strike="noStrike" kern="1200" cap="none" spc="0" normalizeH="0" baseline="0" noProof="0">
                <a:ln>
                  <a:noFill/>
                </a:ln>
                <a:solidFill>
                  <a:srgbClr val="394A52"/>
                </a:solidFill>
                <a:effectLst/>
                <a:uLnTx/>
                <a:uFillTx/>
                <a:latin typeface="游ゴシック" panose="020B0400000000000000" pitchFamily="50" charset="-128"/>
                <a:ea typeface="游ゴシック" panose="020B0400000000000000" pitchFamily="50" charset="-128"/>
                <a:cs typeface="メイリオ" panose="020B0604030504040204" pitchFamily="50" charset="-128"/>
                <a:sym typeface="ヒラギノ角ゴ ProN W6"/>
              </a:rPr>
              <a:t>組織サーベイ</a:t>
            </a:r>
          </a:p>
        </p:txBody>
      </p:sp>
      <p:grpSp>
        <p:nvGrpSpPr>
          <p:cNvPr id="7" name="グループ化 6"/>
          <p:cNvGrpSpPr/>
          <p:nvPr/>
        </p:nvGrpSpPr>
        <p:grpSpPr>
          <a:xfrm>
            <a:off x="4332229" y="1574470"/>
            <a:ext cx="3981108" cy="2211705"/>
            <a:chOff x="4693247" y="1419925"/>
            <a:chExt cx="4312867" cy="2396015"/>
          </a:xfrm>
        </p:grpSpPr>
        <p:grpSp>
          <p:nvGrpSpPr>
            <p:cNvPr id="91" name="グループ化 90"/>
            <p:cNvGrpSpPr/>
            <p:nvPr/>
          </p:nvGrpSpPr>
          <p:grpSpPr>
            <a:xfrm>
              <a:off x="4693247" y="1419925"/>
              <a:ext cx="4312867" cy="2396015"/>
              <a:chOff x="4525332" y="1443880"/>
              <a:chExt cx="5001588" cy="2654162"/>
            </a:xfrm>
          </p:grpSpPr>
          <p:pic>
            <p:nvPicPr>
              <p:cNvPr id="22" name="図 21" descr="... イラスト | &lt;strong&gt;メール&lt;/strong&gt; | 手紙 | 背景"/>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25332" y="2217667"/>
                <a:ext cx="1190438" cy="754487"/>
              </a:xfrm>
              <a:prstGeom prst="rect">
                <a:avLst/>
              </a:prstGeom>
            </p:spPr>
          </p:pic>
          <p:pic>
            <p:nvPicPr>
              <p:cNvPr id="26" name="Picture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91395" y="1443880"/>
                <a:ext cx="2487862" cy="2187879"/>
              </a:xfrm>
              <a:prstGeom prst="rect">
                <a:avLst/>
              </a:prstGeom>
            </p:spPr>
          </p:pic>
          <p:sp>
            <p:nvSpPr>
              <p:cNvPr id="32" name="テキスト ボックス 31"/>
              <p:cNvSpPr txBox="1"/>
              <p:nvPr/>
            </p:nvSpPr>
            <p:spPr>
              <a:xfrm>
                <a:off x="6412594" y="3646360"/>
                <a:ext cx="3114326" cy="451682"/>
              </a:xfrm>
              <a:prstGeom prst="rect">
                <a:avLst/>
              </a:prstGeom>
              <a:noFill/>
            </p:spPr>
            <p:txBody>
              <a:bodyPr wrap="square" rtlCol="0">
                <a:spAutoFit/>
              </a:bodyPr>
              <a:lstStyle/>
              <a:p>
                <a:pPr marL="0" marR="0" lvl="0" indent="0" algn="ctr" defTabSz="422009" rtl="0" eaLnBrk="1" fontAlgn="auto" latinLnBrk="0" hangingPunct="1">
                  <a:lnSpc>
                    <a:spcPct val="100000"/>
                  </a:lnSpc>
                  <a:spcBef>
                    <a:spcPts val="0"/>
                  </a:spcBef>
                  <a:spcAft>
                    <a:spcPts val="0"/>
                  </a:spcAft>
                  <a:buClrTx/>
                  <a:buSzTx/>
                  <a:buFontTx/>
                  <a:buNone/>
                  <a:tabLst/>
                  <a:defRPr/>
                </a:pPr>
                <a:r>
                  <a:rPr kumimoji="1" lang="ja-JP" altLang="en-US" sz="923"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rPr>
                  <a:t>パソコンやスマホから、</a:t>
                </a:r>
                <a:endParaRPr kumimoji="1" lang="en-US" altLang="ja-JP" sz="923"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endParaRPr>
              </a:p>
              <a:p>
                <a:pPr marL="0" marR="0" lvl="0" indent="0" algn="ctr" defTabSz="422009" rtl="0" eaLnBrk="1" fontAlgn="auto" latinLnBrk="0" hangingPunct="1">
                  <a:lnSpc>
                    <a:spcPct val="100000"/>
                  </a:lnSpc>
                  <a:spcBef>
                    <a:spcPts val="0"/>
                  </a:spcBef>
                  <a:spcAft>
                    <a:spcPts val="0"/>
                  </a:spcAft>
                  <a:buClrTx/>
                  <a:buSzTx/>
                  <a:buFontTx/>
                  <a:buNone/>
                  <a:tabLst/>
                  <a:defRPr/>
                </a:pPr>
                <a:r>
                  <a:rPr kumimoji="1" lang="ja-JP" altLang="en-US" sz="923"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rPr>
                  <a:t>「ログインなし」で回答できます。</a:t>
                </a:r>
              </a:p>
            </p:txBody>
          </p:sp>
          <p:sp>
            <p:nvSpPr>
              <p:cNvPr id="34" name="二等辺三角形 33"/>
              <p:cNvSpPr/>
              <p:nvPr/>
            </p:nvSpPr>
            <p:spPr>
              <a:xfrm rot="5400000">
                <a:off x="5701311" y="2453269"/>
                <a:ext cx="1139281" cy="283284"/>
              </a:xfrm>
              <a:prstGeom prst="triangle">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22009" rtl="0" eaLnBrk="1" fontAlgn="auto" latinLnBrk="0" hangingPunct="1">
                  <a:lnSpc>
                    <a:spcPct val="100000"/>
                  </a:lnSpc>
                  <a:spcBef>
                    <a:spcPts val="0"/>
                  </a:spcBef>
                  <a:spcAft>
                    <a:spcPts val="0"/>
                  </a:spcAft>
                  <a:buClrTx/>
                  <a:buSzTx/>
                  <a:buFontTx/>
                  <a:buNone/>
                  <a:tabLst/>
                  <a:defRPr/>
                </a:pPr>
                <a:endParaRPr kumimoji="1" lang="ja-JP" altLang="en-US" sz="1661"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sym typeface="ヒラギノ角ゴ ProN W6"/>
                </a:endParaRPr>
              </a:p>
            </p:txBody>
          </p:sp>
        </p:grpSp>
        <p:pic>
          <p:nvPicPr>
            <p:cNvPr id="6" name="図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43687" y="1497024"/>
              <a:ext cx="1981299" cy="1340239"/>
            </a:xfrm>
            <a:prstGeom prst="rect">
              <a:avLst/>
            </a:prstGeom>
          </p:spPr>
        </p:pic>
      </p:grpSp>
      <p:sp>
        <p:nvSpPr>
          <p:cNvPr id="46" name="テキスト ボックス 45"/>
          <p:cNvSpPr txBox="1"/>
          <p:nvPr/>
        </p:nvSpPr>
        <p:spPr>
          <a:xfrm>
            <a:off x="3999573" y="3057804"/>
            <a:ext cx="1732069" cy="376385"/>
          </a:xfrm>
          <a:prstGeom prst="rect">
            <a:avLst/>
          </a:prstGeom>
          <a:noFill/>
        </p:spPr>
        <p:txBody>
          <a:bodyPr wrap="square" rtlCol="0">
            <a:spAutoFit/>
          </a:bodyPr>
          <a:lstStyle/>
          <a:p>
            <a:pPr marL="0" marR="0" lvl="0" indent="0" algn="ctr" defTabSz="422009" rtl="0" eaLnBrk="1" fontAlgn="auto" latinLnBrk="0" hangingPunct="1">
              <a:lnSpc>
                <a:spcPct val="100000"/>
              </a:lnSpc>
              <a:spcBef>
                <a:spcPts val="0"/>
              </a:spcBef>
              <a:spcAft>
                <a:spcPts val="0"/>
              </a:spcAft>
              <a:buClrTx/>
              <a:buSzTx/>
              <a:buFontTx/>
              <a:buNone/>
              <a:tabLst/>
              <a:defRPr/>
            </a:pPr>
            <a:r>
              <a:rPr kumimoji="1" lang="en-US" altLang="ja-JP" sz="923" b="1" i="0" u="none" strike="noStrike" kern="1200" cap="none" spc="0" normalizeH="0" baseline="0" noProof="0" err="1">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rPr>
              <a:t>Geppo</a:t>
            </a:r>
            <a:r>
              <a:rPr kumimoji="1" lang="ja-JP" altLang="en-US" sz="923"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rPr>
              <a:t>から</a:t>
            </a:r>
            <a:endParaRPr kumimoji="1" lang="en-US" altLang="ja-JP" sz="923"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endParaRPr>
          </a:p>
          <a:p>
            <a:pPr marL="0" marR="0" lvl="0" indent="0" algn="ctr" defTabSz="422009" rtl="0" eaLnBrk="1" fontAlgn="auto" latinLnBrk="0" hangingPunct="1">
              <a:lnSpc>
                <a:spcPct val="100000"/>
              </a:lnSpc>
              <a:spcBef>
                <a:spcPts val="0"/>
              </a:spcBef>
              <a:spcAft>
                <a:spcPts val="0"/>
              </a:spcAft>
              <a:buClrTx/>
              <a:buSzTx/>
              <a:buFontTx/>
              <a:buNone/>
              <a:tabLst/>
              <a:defRPr/>
            </a:pPr>
            <a:r>
              <a:rPr kumimoji="1" lang="ja-JP" altLang="en-US" sz="923"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rPr>
              <a:t>アンケートメールが届きます。</a:t>
            </a:r>
            <a:endParaRPr kumimoji="1" lang="en-US" altLang="ja-JP" sz="923" b="1" i="0" u="none" strike="noStrike" kern="1200" cap="none" spc="0" normalizeH="0" baseline="0" noProof="0">
              <a:ln>
                <a:noFill/>
              </a:ln>
              <a:solidFill>
                <a:srgbClr val="37474F"/>
              </a:solidFill>
              <a:effectLst/>
              <a:uLnTx/>
              <a:uFillTx/>
              <a:latin typeface="游ゴシック" panose="020B0400000000000000" pitchFamily="50" charset="-128"/>
              <a:ea typeface="游ゴシック" panose="020B0400000000000000" pitchFamily="50" charset="-128"/>
              <a:cs typeface="Meiryo UI" panose="020B0604030504040204" pitchFamily="50" charset="-128"/>
              <a:sym typeface="ヒラギノ角ゴ ProN W6"/>
            </a:endParaRPr>
          </a:p>
        </p:txBody>
      </p:sp>
      <p:sp>
        <p:nvSpPr>
          <p:cNvPr id="36" name="正方形/長方形 35">
            <a:extLst>
              <a:ext uri="{FF2B5EF4-FFF2-40B4-BE49-F238E27FC236}">
                <a16:creationId xmlns:a16="http://schemas.microsoft.com/office/drawing/2014/main" id="{45CC7B29-61AD-49D5-A55A-77DD53FFD5EB}"/>
              </a:ext>
            </a:extLst>
          </p:cNvPr>
          <p:cNvSpPr/>
          <p:nvPr/>
        </p:nvSpPr>
        <p:spPr>
          <a:xfrm>
            <a:off x="212659" y="1543684"/>
            <a:ext cx="3660324" cy="2231799"/>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endParaRPr kumimoji="1" lang="ja-JP" altLang="en-US" sz="1661" kern="1200">
              <a:solidFill>
                <a:prstClr val="white"/>
              </a:solidFill>
              <a:latin typeface="メイリオ" panose="020B0604030504040204" pitchFamily="50" charset="-128"/>
              <a:ea typeface="メイリオ" panose="020B0604030504040204" pitchFamily="50" charset="-128"/>
            </a:endParaRPr>
          </a:p>
        </p:txBody>
      </p:sp>
      <p:sp>
        <p:nvSpPr>
          <p:cNvPr id="37" name="正方形/長方形 36">
            <a:extLst>
              <a:ext uri="{FF2B5EF4-FFF2-40B4-BE49-F238E27FC236}">
                <a16:creationId xmlns:a16="http://schemas.microsoft.com/office/drawing/2014/main" id="{C3BBA07E-DC97-4F35-91A2-130C85347A28}"/>
              </a:ext>
            </a:extLst>
          </p:cNvPr>
          <p:cNvSpPr/>
          <p:nvPr/>
        </p:nvSpPr>
        <p:spPr>
          <a:xfrm>
            <a:off x="292795" y="1591276"/>
            <a:ext cx="3502616" cy="2133833"/>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22009" hangingPunct="1"/>
            <a:r>
              <a:rPr kumimoji="1" lang="ja-JP" altLang="en-US"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会社や組織に関する</a:t>
            </a:r>
            <a:r>
              <a:rPr kumimoji="1" lang="en-US" altLang="ja-JP"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20</a:t>
            </a:r>
            <a:r>
              <a:rPr kumimoji="1" lang="ja-JP" altLang="en-US"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問～</a:t>
            </a:r>
            <a:r>
              <a:rPr kumimoji="1" lang="en-US" altLang="ja-JP"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50</a:t>
            </a:r>
            <a:r>
              <a:rPr kumimoji="1" lang="ja-JP" altLang="en-US"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問の質問を選択肢やフリーコメントで回答いただきます。</a:t>
            </a:r>
            <a:endParaRPr kumimoji="1" lang="en-US" altLang="ja-JP" sz="1292" b="1"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a:p>
            <a:pPr defTabSz="422009" hangingPunct="1"/>
            <a:endParaRPr kumimoji="1" lang="en-US" altLang="ja-JP"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a:p>
            <a:pPr defTabSz="422009" hangingPunct="1"/>
            <a:r>
              <a:rPr kumimoji="1" lang="ja-JP" altLang="en-US"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匿名回答になりますので</a:t>
            </a:r>
            <a:endParaRPr kumimoji="1" lang="en-US" altLang="ja-JP"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a:p>
            <a:pPr defTabSz="422009" hangingPunct="1"/>
            <a:r>
              <a:rPr kumimoji="1" lang="ja-JP" altLang="en-US"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rPr>
              <a:t>率直にご回答下さい</a:t>
            </a:r>
            <a:endParaRPr kumimoji="1" lang="en-US" altLang="ja-JP" sz="1292" b="1" u="sng" kern="1200">
              <a:solidFill>
                <a:prstClr val="white"/>
              </a:solidFill>
              <a:latin typeface="游ゴシック" panose="020B0400000000000000" pitchFamily="50" charset="-128"/>
              <a:ea typeface="游ゴシック" panose="020B0400000000000000" pitchFamily="50" charset="-128"/>
              <a:cs typeface="Meiryo UI" panose="020B0604030504040204" pitchFamily="50" charset="-128"/>
            </a:endParaRPr>
          </a:p>
        </p:txBody>
      </p:sp>
      <p:graphicFrame>
        <p:nvGraphicFramePr>
          <p:cNvPr id="45" name="表 7">
            <a:extLst>
              <a:ext uri="{FF2B5EF4-FFF2-40B4-BE49-F238E27FC236}">
                <a16:creationId xmlns:a16="http://schemas.microsoft.com/office/drawing/2014/main" id="{E1765F96-3D58-4CBC-9DC9-140C4AF53D92}"/>
              </a:ext>
            </a:extLst>
          </p:cNvPr>
          <p:cNvGraphicFramePr>
            <a:graphicFrameLocks noGrp="1"/>
          </p:cNvGraphicFramePr>
          <p:nvPr>
            <p:extLst>
              <p:ext uri="{D42A27DB-BD31-4B8C-83A1-F6EECF244321}">
                <p14:modId xmlns:p14="http://schemas.microsoft.com/office/powerpoint/2010/main" val="1961511806"/>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a:solidFill>
                            <a:schemeClr val="tx1">
                              <a:lumMod val="50000"/>
                              <a:lumOff val="50000"/>
                            </a:schemeClr>
                          </a:solidFill>
                        </a:rPr>
                        <a:t>実名式で実施の場合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1">
                          <a:solidFill>
                            <a:schemeClr val="bg1"/>
                          </a:solidFill>
                        </a:rPr>
                        <a:t>匿名式で実施の場合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C000"/>
                    </a:solidFill>
                  </a:tcPr>
                </a:tc>
                <a:tc>
                  <a:txBody>
                    <a:bodyPr/>
                    <a:lstStyle/>
                    <a:p>
                      <a:pPr algn="ctr"/>
                      <a:r>
                        <a:rPr kumimoji="1" lang="en-US" altLang="ja-JP" sz="900">
                          <a:solidFill>
                            <a:schemeClr val="tx1">
                              <a:lumMod val="50000"/>
                              <a:lumOff val="50000"/>
                            </a:schemeClr>
                          </a:solidFill>
                        </a:rPr>
                        <a:t>QR</a:t>
                      </a:r>
                      <a:r>
                        <a:rPr kumimoji="1" lang="ja-JP" altLang="en-US" sz="900">
                          <a:solidFill>
                            <a:schemeClr val="tx1">
                              <a:lumMod val="50000"/>
                              <a:lumOff val="50000"/>
                            </a:schemeClr>
                          </a:solidFill>
                        </a:rPr>
                        <a:t>コード回答の場合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9476636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2"/>
          <p:cNvSpPr txBox="1">
            <a:spLocks/>
          </p:cNvSpPr>
          <p:nvPr/>
        </p:nvSpPr>
        <p:spPr>
          <a:xfrm>
            <a:off x="281354" y="346901"/>
            <a:ext cx="6774474" cy="34729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844018"/>
            <a:r>
              <a:rPr lang="ja-JP" altLang="en-US" sz="1477" b="1">
                <a:latin typeface="游ゴシック" panose="020B0400000000000000" pitchFamily="50" charset="-128"/>
                <a:ea typeface="游ゴシック" panose="020B0400000000000000" pitchFamily="50" charset="-128"/>
              </a:rPr>
              <a:t>■</a:t>
            </a:r>
            <a:r>
              <a:rPr lang="en-US" altLang="ja-JP" sz="1477" b="1" err="1">
                <a:latin typeface="游ゴシック" panose="020B0400000000000000" pitchFamily="50" charset="-128"/>
                <a:ea typeface="游ゴシック" panose="020B0400000000000000" pitchFamily="50" charset="-128"/>
              </a:rPr>
              <a:t>Geppo</a:t>
            </a:r>
            <a:r>
              <a:rPr lang="ja-JP" altLang="en-US" sz="1477" b="1">
                <a:latin typeface="游ゴシック" panose="020B0400000000000000" pitchFamily="50" charset="-128"/>
                <a:ea typeface="游ゴシック" panose="020B0400000000000000" pitchFamily="50" charset="-128"/>
              </a:rPr>
              <a:t>組織サーベイ・導入告知メール事例</a:t>
            </a:r>
            <a:endParaRPr lang="en-US" altLang="ja-JP" sz="1477" b="1">
              <a:latin typeface="游ゴシック" panose="020B0400000000000000" pitchFamily="50" charset="-128"/>
              <a:ea typeface="游ゴシック" panose="020B0400000000000000" pitchFamily="50" charset="-128"/>
            </a:endParaRPr>
          </a:p>
          <a:p>
            <a:pPr defTabSz="844018"/>
            <a:r>
              <a:rPr lang="en-US" altLang="ja-JP" sz="1107" b="1">
                <a:latin typeface="游ゴシック" panose="020B0400000000000000" pitchFamily="50" charset="-128"/>
                <a:ea typeface="游ゴシック" panose="020B0400000000000000" pitchFamily="50" charset="-128"/>
              </a:rPr>
              <a:t>※</a:t>
            </a:r>
            <a:r>
              <a:rPr lang="ja-JP" altLang="en-US" sz="1107" b="1">
                <a:latin typeface="游ゴシック" panose="020B0400000000000000" pitchFamily="50" charset="-128"/>
                <a:ea typeface="游ゴシック" panose="020B0400000000000000" pitchFamily="50" charset="-128"/>
              </a:rPr>
              <a:t>貴社状況に応じて変更ください</a:t>
            </a:r>
            <a:endParaRPr lang="ja-JP" altLang="en-US" sz="1477" b="1">
              <a:latin typeface="游ゴシック" panose="020B0400000000000000" pitchFamily="50" charset="-128"/>
              <a:ea typeface="游ゴシック" panose="020B0400000000000000" pitchFamily="50" charset="-128"/>
            </a:endParaRPr>
          </a:p>
        </p:txBody>
      </p:sp>
      <p:sp>
        <p:nvSpPr>
          <p:cNvPr id="3" name="正方形/長方形 2"/>
          <p:cNvSpPr/>
          <p:nvPr/>
        </p:nvSpPr>
        <p:spPr>
          <a:xfrm>
            <a:off x="390181" y="1147644"/>
            <a:ext cx="8353024" cy="4959053"/>
          </a:xfrm>
          <a:prstGeom prst="rect">
            <a:avLst/>
          </a:prstGeom>
          <a:solidFill>
            <a:schemeClr val="bg1"/>
          </a:solidFill>
          <a:ln w="38100">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全スタッフ各位</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人事部の●●です。</a:t>
            </a: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en-US" sz="800" kern="1200">
                <a:solidFill>
                  <a:prstClr val="black"/>
                </a:solidFill>
                <a:latin typeface="游ゴシック" panose="020B0400000000000000" pitchFamily="50" charset="-128"/>
                <a:ea typeface="游ゴシック" panose="020B0400000000000000" pitchFamily="50" charset="-128"/>
              </a:rPr>
              <a:t>今回、</a:t>
            </a:r>
            <a:r>
              <a:rPr lang="ja-JP" altLang="ja-JP" sz="800" kern="1200">
                <a:solidFill>
                  <a:prstClr val="black"/>
                </a:solidFill>
                <a:latin typeface="游ゴシック" panose="020B0400000000000000" pitchFamily="50" charset="-128"/>
                <a:ea typeface="游ゴシック" panose="020B0400000000000000" pitchFamily="50" charset="-128"/>
              </a:rPr>
              <a:t>会社</a:t>
            </a:r>
            <a:r>
              <a:rPr lang="ja-JP" altLang="en-US" sz="800" kern="1200">
                <a:solidFill>
                  <a:prstClr val="black"/>
                </a:solidFill>
                <a:latin typeface="游ゴシック" panose="020B0400000000000000" pitchFamily="50" charset="-128"/>
                <a:ea typeface="游ゴシック" panose="020B0400000000000000" pitchFamily="50" charset="-128"/>
              </a:rPr>
              <a:t>や</a:t>
            </a:r>
            <a:r>
              <a:rPr lang="ja-JP" altLang="ja-JP" sz="800" kern="1200">
                <a:solidFill>
                  <a:prstClr val="black"/>
                </a:solidFill>
                <a:latin typeface="游ゴシック" panose="020B0400000000000000" pitchFamily="50" charset="-128"/>
                <a:ea typeface="游ゴシック" panose="020B0400000000000000" pitchFamily="50" charset="-128"/>
              </a:rPr>
              <a:t>組織</a:t>
            </a:r>
            <a:r>
              <a:rPr lang="ja-JP" altLang="en-US" sz="800" kern="1200">
                <a:solidFill>
                  <a:prstClr val="black"/>
                </a:solidFill>
                <a:latin typeface="游ゴシック" panose="020B0400000000000000" pitchFamily="50" charset="-128"/>
                <a:ea typeface="游ゴシック" panose="020B0400000000000000" pitchFamily="50" charset="-128"/>
              </a:rPr>
              <a:t>の</a:t>
            </a:r>
            <a:r>
              <a:rPr lang="ja-JP" altLang="ja-JP" sz="800" kern="1200">
                <a:solidFill>
                  <a:prstClr val="black"/>
                </a:solidFill>
                <a:latin typeface="游ゴシック" panose="020B0400000000000000" pitchFamily="50" charset="-128"/>
                <a:ea typeface="游ゴシック" panose="020B0400000000000000" pitchFamily="50" charset="-128"/>
              </a:rPr>
              <a:t>働く環境や業務内容を磨いていくために、</a:t>
            </a:r>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アンケート調査へのご協力のお願いです。</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a:ea typeface="游ゴシック"/>
              </a:rPr>
              <a:t>設問は</a:t>
            </a:r>
            <a:r>
              <a:rPr lang="en-US" altLang="ja-JP" sz="800" kern="1200" dirty="0">
                <a:solidFill>
                  <a:prstClr val="black"/>
                </a:solidFill>
                <a:latin typeface="游ゴシック"/>
                <a:ea typeface="游ゴシック"/>
              </a:rPr>
              <a:t>20</a:t>
            </a:r>
            <a:r>
              <a:rPr lang="ja-JP" altLang="ja-JP" sz="800" kern="1200">
                <a:solidFill>
                  <a:prstClr val="black"/>
                </a:solidFill>
                <a:latin typeface="游ゴシック"/>
                <a:ea typeface="游ゴシック"/>
              </a:rPr>
              <a:t>問</a:t>
            </a:r>
            <a:r>
              <a:rPr lang="ja-JP" altLang="en-US" sz="800" kern="1200">
                <a:solidFill>
                  <a:prstClr val="black"/>
                </a:solidFill>
                <a:latin typeface="游ゴシック"/>
                <a:ea typeface="游ゴシック"/>
              </a:rPr>
              <a:t>＋フリーコメント</a:t>
            </a:r>
            <a:r>
              <a:rPr lang="ja-JP" altLang="ja-JP" sz="800" kern="1200">
                <a:solidFill>
                  <a:prstClr val="black"/>
                </a:solidFill>
                <a:latin typeface="游ゴシック"/>
                <a:ea typeface="游ゴシック"/>
              </a:rPr>
              <a:t>となっており、会社</a:t>
            </a:r>
            <a:r>
              <a:rPr lang="ja-JP" altLang="en-US" sz="800" kern="1200">
                <a:solidFill>
                  <a:prstClr val="black"/>
                </a:solidFill>
                <a:latin typeface="游ゴシック"/>
                <a:ea typeface="游ゴシック"/>
              </a:rPr>
              <a:t>や</a:t>
            </a:r>
            <a:r>
              <a:rPr lang="ja-JP" altLang="ja-JP" sz="800" kern="1200">
                <a:solidFill>
                  <a:prstClr val="black"/>
                </a:solidFill>
                <a:latin typeface="游ゴシック"/>
                <a:ea typeface="游ゴシック"/>
              </a:rPr>
              <a:t>組織の課題を改善</a:t>
            </a:r>
            <a:r>
              <a:rPr lang="ja-JP" altLang="en-US" sz="800" kern="1200">
                <a:solidFill>
                  <a:prstClr val="black"/>
                </a:solidFill>
                <a:latin typeface="游ゴシック"/>
                <a:ea typeface="游ゴシック"/>
              </a:rPr>
              <a:t>し</a:t>
            </a:r>
            <a:r>
              <a:rPr lang="ja-JP" altLang="ja-JP" sz="800" kern="1200">
                <a:solidFill>
                  <a:prstClr val="black"/>
                </a:solidFill>
                <a:latin typeface="游ゴシック"/>
                <a:ea typeface="游ゴシック"/>
              </a:rPr>
              <a:t>、</a:t>
            </a:r>
            <a:endParaRPr lang="en-US" altLang="ja-JP" sz="800" kern="1200">
              <a:solidFill>
                <a:prstClr val="black"/>
              </a:solidFill>
              <a:latin typeface="游ゴシック"/>
              <a:ea typeface="游ゴシック"/>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皆さんのエンゲージメント</a:t>
            </a:r>
            <a:r>
              <a:rPr lang="ja-JP" altLang="en-US" sz="800" kern="1200">
                <a:solidFill>
                  <a:prstClr val="black"/>
                </a:solidFill>
                <a:latin typeface="游ゴシック" panose="020B0400000000000000" pitchFamily="50" charset="-128"/>
                <a:ea typeface="游ゴシック" panose="020B0400000000000000" pitchFamily="50" charset="-128"/>
              </a:rPr>
              <a:t>向上に</a:t>
            </a:r>
            <a:r>
              <a:rPr lang="ja-JP" altLang="ja-JP" sz="800" kern="1200">
                <a:solidFill>
                  <a:prstClr val="black"/>
                </a:solidFill>
                <a:latin typeface="游ゴシック" panose="020B0400000000000000" pitchFamily="50" charset="-128"/>
                <a:ea typeface="游ゴシック" panose="020B0400000000000000" pitchFamily="50" charset="-128"/>
              </a:rPr>
              <a:t>活かしていきますのでご協力をお願い</a:t>
            </a:r>
            <a:r>
              <a:rPr lang="ja-JP" altLang="en-US" sz="800" kern="1200">
                <a:solidFill>
                  <a:prstClr val="black"/>
                </a:solidFill>
                <a:latin typeface="游ゴシック" panose="020B0400000000000000" pitchFamily="50" charset="-128"/>
                <a:ea typeface="游ゴシック" panose="020B0400000000000000" pitchFamily="50" charset="-128"/>
              </a:rPr>
              <a:t>致します</a:t>
            </a:r>
            <a:r>
              <a:rPr lang="ja-JP" altLang="ja-JP" sz="800" kern="1200">
                <a:solidFill>
                  <a:prstClr val="black"/>
                </a:solidFill>
                <a:latin typeface="游ゴシック" panose="020B0400000000000000" pitchFamily="50" charset="-128"/>
                <a:ea typeface="游ゴシック" panose="020B0400000000000000" pitchFamily="50" charset="-128"/>
              </a:rPr>
              <a:t>。</a:t>
            </a: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回答は</a:t>
            </a:r>
            <a:r>
              <a:rPr lang="ja-JP" altLang="en-US" sz="800" kern="1200">
                <a:solidFill>
                  <a:prstClr val="black"/>
                </a:solidFill>
                <a:latin typeface="游ゴシック" panose="020B0400000000000000" pitchFamily="50" charset="-128"/>
                <a:ea typeface="游ゴシック" panose="020B0400000000000000" pitchFamily="50" charset="-128"/>
              </a:rPr>
              <a:t>匿名</a:t>
            </a:r>
            <a:r>
              <a:rPr lang="ja-JP" altLang="ja-JP" sz="800" kern="1200">
                <a:solidFill>
                  <a:prstClr val="black"/>
                </a:solidFill>
                <a:latin typeface="游ゴシック" panose="020B0400000000000000" pitchFamily="50" charset="-128"/>
                <a:ea typeface="游ゴシック" panose="020B0400000000000000" pitchFamily="50" charset="-128"/>
              </a:rPr>
              <a:t>式となっており</a:t>
            </a:r>
            <a:r>
              <a:rPr lang="ja-JP" altLang="en-US" sz="800" kern="1200">
                <a:solidFill>
                  <a:prstClr val="black"/>
                </a:solidFill>
                <a:latin typeface="游ゴシック" panose="020B0400000000000000" pitchFamily="50" charset="-128"/>
                <a:ea typeface="游ゴシック" panose="020B0400000000000000" pitchFamily="50" charset="-128"/>
              </a:rPr>
              <a:t>ます。</a:t>
            </a:r>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en-US" sz="800" kern="1200">
                <a:solidFill>
                  <a:prstClr val="black"/>
                </a:solidFill>
                <a:latin typeface="游ゴシック" panose="020B0400000000000000" pitchFamily="50" charset="-128"/>
                <a:ea typeface="游ゴシック" panose="020B0400000000000000" pitchFamily="50" charset="-128"/>
              </a:rPr>
              <a:t>回答内容は人事</a:t>
            </a:r>
            <a:r>
              <a:rPr lang="ja-JP" altLang="ja-JP" sz="800" kern="1200">
                <a:solidFill>
                  <a:prstClr val="black"/>
                </a:solidFill>
                <a:latin typeface="游ゴシック" panose="020B0400000000000000" pitchFamily="50" charset="-128"/>
                <a:ea typeface="游ゴシック" panose="020B0400000000000000" pitchFamily="50" charset="-128"/>
              </a:rPr>
              <a:t>評価には使用しませんので、</a:t>
            </a:r>
            <a:r>
              <a:rPr lang="ja-JP" altLang="en-US" sz="800" kern="1200">
                <a:solidFill>
                  <a:prstClr val="black"/>
                </a:solidFill>
                <a:latin typeface="游ゴシック" panose="020B0400000000000000" pitchFamily="50" charset="-128"/>
                <a:ea typeface="游ゴシック" panose="020B0400000000000000" pitchFamily="50" charset="-128"/>
              </a:rPr>
              <a:t>率直に回答ください。</a:t>
            </a:r>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詳細は下記をご確認ください。</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◆アンケート開始日</a:t>
            </a:r>
            <a:r>
              <a:rPr lang="ja-JP" altLang="en-US" sz="800" kern="1200">
                <a:solidFill>
                  <a:prstClr val="black"/>
                </a:solidFill>
                <a:latin typeface="游ゴシック" panose="020B0400000000000000" pitchFamily="50" charset="-128"/>
                <a:ea typeface="游ゴシック" panose="020B0400000000000000" pitchFamily="50" charset="-128"/>
              </a:rPr>
              <a:t>：</a:t>
            </a:r>
            <a:r>
              <a:rPr lang="ja-JP" altLang="ja-JP" sz="800" kern="1200">
                <a:solidFill>
                  <a:prstClr val="black"/>
                </a:solidFill>
                <a:latin typeface="游ゴシック" panose="020B0400000000000000" pitchFamily="50" charset="-128"/>
                <a:ea typeface="游ゴシック" panose="020B0400000000000000" pitchFamily="50" charset="-128"/>
              </a:rPr>
              <a:t>〇月〇日</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◆アンケート終了日</a:t>
            </a:r>
            <a:r>
              <a:rPr lang="ja-JP" altLang="en-US" sz="800" kern="1200">
                <a:solidFill>
                  <a:prstClr val="black"/>
                </a:solidFill>
                <a:latin typeface="游ゴシック" panose="020B0400000000000000" pitchFamily="50" charset="-128"/>
                <a:ea typeface="游ゴシック" panose="020B0400000000000000" pitchFamily="50" charset="-128"/>
              </a:rPr>
              <a:t>：</a:t>
            </a:r>
            <a:r>
              <a:rPr lang="ja-JP" altLang="ja-JP" sz="800" kern="1200">
                <a:solidFill>
                  <a:prstClr val="black"/>
                </a:solidFill>
                <a:latin typeface="游ゴシック" panose="020B0400000000000000" pitchFamily="50" charset="-128"/>
                <a:ea typeface="游ゴシック" panose="020B0400000000000000" pitchFamily="50" charset="-128"/>
              </a:rPr>
              <a:t>○月○日</a:t>
            </a:r>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en-US" sz="800" kern="1200">
                <a:solidFill>
                  <a:prstClr val="black"/>
                </a:solidFill>
                <a:latin typeface="游ゴシック" panose="020B0400000000000000" pitchFamily="50" charset="-128"/>
                <a:ea typeface="游ゴシック" panose="020B0400000000000000" pitchFamily="50" charset="-128"/>
              </a:rPr>
              <a:t>上記期間</a:t>
            </a:r>
            <a:r>
              <a:rPr lang="ja-JP" altLang="ja-JP" sz="800" kern="1200">
                <a:solidFill>
                  <a:prstClr val="black"/>
                </a:solidFill>
                <a:latin typeface="游ゴシック" panose="020B0400000000000000" pitchFamily="50" charset="-128"/>
                <a:ea typeface="游ゴシック" panose="020B0400000000000000" pitchFamily="50" charset="-128"/>
              </a:rPr>
              <a:t>までに回答を宜しくお願いします。</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◆対象</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→全従業員</a:t>
            </a:r>
            <a:r>
              <a:rPr lang="ja-JP" altLang="en-US" sz="800" kern="1200">
                <a:solidFill>
                  <a:prstClr val="black"/>
                </a:solidFill>
                <a:latin typeface="游ゴシック" panose="020B0400000000000000" pitchFamily="50" charset="-128"/>
                <a:ea typeface="游ゴシック" panose="020B0400000000000000" pitchFamily="50" charset="-128"/>
              </a:rPr>
              <a:t>（アルバイトスタッフ含む）</a:t>
            </a:r>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◆アンケート閲覧者</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→匿名式の為、</a:t>
            </a:r>
            <a:r>
              <a:rPr lang="ja-JP" altLang="en-US" sz="800" kern="1200">
                <a:solidFill>
                  <a:prstClr val="black"/>
                </a:solidFill>
                <a:latin typeface="游ゴシック" panose="020B0400000000000000" pitchFamily="50" charset="-128"/>
                <a:ea typeface="游ゴシック" panose="020B0400000000000000" pitchFamily="50" charset="-128"/>
              </a:rPr>
              <a:t>個人の</a:t>
            </a:r>
            <a:r>
              <a:rPr lang="ja-JP" altLang="ja-JP" sz="800" kern="1200">
                <a:solidFill>
                  <a:prstClr val="black"/>
                </a:solidFill>
                <a:latin typeface="游ゴシック" panose="020B0400000000000000" pitchFamily="50" charset="-128"/>
                <a:ea typeface="游ゴシック" panose="020B0400000000000000" pitchFamily="50" charset="-128"/>
              </a:rPr>
              <a:t>回答</a:t>
            </a:r>
            <a:r>
              <a:rPr lang="ja-JP" altLang="en-US" sz="800" kern="1200">
                <a:solidFill>
                  <a:prstClr val="black"/>
                </a:solidFill>
                <a:latin typeface="游ゴシック" panose="020B0400000000000000" pitchFamily="50" charset="-128"/>
                <a:ea typeface="游ゴシック" panose="020B0400000000000000" pitchFamily="50" charset="-128"/>
              </a:rPr>
              <a:t>内容</a:t>
            </a:r>
            <a:r>
              <a:rPr lang="ja-JP" altLang="ja-JP" sz="800" kern="1200">
                <a:solidFill>
                  <a:prstClr val="black"/>
                </a:solidFill>
                <a:latin typeface="游ゴシック" panose="020B0400000000000000" pitchFamily="50" charset="-128"/>
                <a:ea typeface="游ゴシック" panose="020B0400000000000000" pitchFamily="50" charset="-128"/>
              </a:rPr>
              <a:t>閲覧はできません。</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　なお、人事部は回答の平均点などを閲覧します。</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◆アンケート配信方法</a:t>
            </a: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→各メールアドレス宛に配信（スマホ対応可）</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◆メール送付内容</a:t>
            </a:r>
          </a:p>
          <a:p>
            <a:pPr algn="l" defTabSz="422009" hangingPunct="1"/>
            <a:r>
              <a:rPr lang="en-US" altLang="ja-JP" sz="800" kern="1200" dirty="0">
                <a:solidFill>
                  <a:prstClr val="black"/>
                </a:solidFill>
                <a:latin typeface="游ゴシック"/>
                <a:ea typeface="游ゴシック"/>
                <a:sym typeface="Times New Roman" panose="02020603050405020304" pitchFamily="18" charset="0"/>
              </a:rPr>
              <a:t>→</a:t>
            </a:r>
            <a:r>
              <a:rPr lang="ja-JP" altLang="en-US" sz="800" kern="1200">
                <a:solidFill>
                  <a:prstClr val="black"/>
                </a:solidFill>
                <a:latin typeface="游ゴシック"/>
                <a:ea typeface="游ゴシック"/>
                <a:sym typeface="Times New Roman" panose="02020603050405020304" pitchFamily="18" charset="0"/>
              </a:rPr>
              <a:t>アンケート</a:t>
            </a:r>
            <a:r>
              <a:rPr lang="ja-JP" altLang="ja-JP" sz="800" kern="1200">
                <a:solidFill>
                  <a:prstClr val="black"/>
                </a:solidFill>
                <a:latin typeface="游ゴシック"/>
                <a:ea typeface="游ゴシック"/>
              </a:rPr>
              <a:t>開始日の</a:t>
            </a:r>
            <a:r>
              <a:rPr lang="en-US" altLang="ja-JP" sz="800" kern="1200" dirty="0">
                <a:solidFill>
                  <a:prstClr val="black"/>
                </a:solidFill>
                <a:latin typeface="游ゴシック"/>
                <a:ea typeface="游ゴシック"/>
              </a:rPr>
              <a:t>12</a:t>
            </a:r>
            <a:r>
              <a:rPr lang="ja-JP" altLang="ja-JP" sz="800" kern="1200">
                <a:solidFill>
                  <a:prstClr val="black"/>
                </a:solidFill>
                <a:latin typeface="游ゴシック"/>
                <a:ea typeface="游ゴシック"/>
              </a:rPr>
              <a:t>時以降にメールを送信致します。</a:t>
            </a:r>
          </a:p>
          <a:p>
            <a:pPr algn="l" defTabSz="422009" hangingPunct="1"/>
            <a:r>
              <a:rPr lang="ja-JP" altLang="ja-JP" sz="800" kern="1200">
                <a:solidFill>
                  <a:prstClr val="black"/>
                </a:solidFill>
                <a:latin typeface="游ゴシック"/>
                <a:ea typeface="游ゴシック"/>
              </a:rPr>
              <a:t>差出人：</a:t>
            </a:r>
            <a:r>
              <a:rPr lang="en-US" altLang="ja-JP" sz="800" kern="1200" dirty="0" err="1">
                <a:solidFill>
                  <a:prstClr val="black"/>
                </a:solidFill>
                <a:latin typeface="游ゴシック"/>
                <a:ea typeface="游ゴシック"/>
              </a:rPr>
              <a:t>Geppo</a:t>
            </a:r>
            <a:r>
              <a:rPr lang="en-US" altLang="ja-JP" sz="800" kern="1200" dirty="0">
                <a:solidFill>
                  <a:prstClr val="black"/>
                </a:solidFill>
                <a:latin typeface="游ゴシック"/>
                <a:ea typeface="游ゴシック"/>
              </a:rPr>
              <a:t> </a:t>
            </a:r>
            <a:r>
              <a:rPr lang="en-US" altLang="ja-JP" sz="800" u="sng" kern="1200" dirty="0">
                <a:solidFill>
                  <a:prstClr val="black"/>
                </a:solidFill>
                <a:latin typeface="游ゴシック"/>
                <a:ea typeface="游ゴシック"/>
                <a:hlinkClick r:id="rId3">
                  <a:extLst>
                    <a:ext uri="{A12FA001-AC4F-418D-AE19-62706E023703}">
                      <ahyp:hlinkClr xmlns:ahyp="http://schemas.microsoft.com/office/drawing/2018/hyperlinkcolor" val="tx"/>
                    </a:ext>
                  </a:extLst>
                </a:hlinkClick>
              </a:rPr>
              <a:t>no-reply@geppo.jp</a:t>
            </a:r>
            <a:endParaRPr lang="ja-JP" altLang="ja-JP" sz="800" kern="1200" dirty="0">
              <a:solidFill>
                <a:prstClr val="black"/>
              </a:solidFill>
              <a:latin typeface="游ゴシック"/>
              <a:ea typeface="游ゴシック"/>
            </a:endParaRPr>
          </a:p>
          <a:p>
            <a:pPr algn="l" defTabSz="422009" hangingPunct="1"/>
            <a:r>
              <a:rPr lang="ja-JP" altLang="ja-JP" sz="800" kern="1200">
                <a:solidFill>
                  <a:prstClr val="black"/>
                </a:solidFill>
                <a:latin typeface="游ゴシック"/>
                <a:ea typeface="游ゴシック"/>
              </a:rPr>
              <a:t>件名：【</a:t>
            </a:r>
            <a:r>
              <a:rPr lang="en-US" altLang="ja-JP" sz="800" kern="1200" dirty="0" err="1">
                <a:solidFill>
                  <a:prstClr val="black"/>
                </a:solidFill>
                <a:latin typeface="游ゴシック"/>
                <a:ea typeface="游ゴシック"/>
              </a:rPr>
              <a:t>Geppo</a:t>
            </a:r>
            <a:r>
              <a:rPr lang="ja-JP" altLang="ja-JP" sz="800" kern="1200">
                <a:solidFill>
                  <a:prstClr val="black"/>
                </a:solidFill>
                <a:latin typeface="游ゴシック"/>
                <a:ea typeface="游ゴシック"/>
              </a:rPr>
              <a:t>】組織サーベイ実施のお知らせ </a:t>
            </a:r>
            <a:r>
              <a:rPr lang="ja-JP" sz="800" kern="1200">
                <a:solidFill>
                  <a:prstClr val="black"/>
                </a:solidFill>
                <a:ea typeface="+mn-lt"/>
                <a:cs typeface="+mn-lt"/>
              </a:rPr>
              <a:t>Announcement to conduct the Engagement Survey</a:t>
            </a:r>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a:ea typeface="游ゴシック"/>
              </a:rPr>
              <a:t>本文記載の</a:t>
            </a:r>
            <a:r>
              <a:rPr lang="en-US" altLang="ja-JP" sz="800" kern="1200" dirty="0">
                <a:solidFill>
                  <a:prstClr val="black"/>
                </a:solidFill>
                <a:latin typeface="游ゴシック"/>
                <a:ea typeface="游ゴシック"/>
              </a:rPr>
              <a:t>URL</a:t>
            </a:r>
            <a:r>
              <a:rPr lang="ja-JP" altLang="ja-JP" sz="800" kern="1200">
                <a:solidFill>
                  <a:prstClr val="black"/>
                </a:solidFill>
                <a:latin typeface="游ゴシック"/>
                <a:ea typeface="游ゴシック"/>
              </a:rPr>
              <a:t>から、ログインなしで回答できます。</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a:ea typeface="游ゴシック"/>
              </a:rPr>
              <a:t>何か不明点等あるようでしたら、人事部</a:t>
            </a:r>
            <a:r>
              <a:rPr lang="en-US" altLang="ja-JP" sz="800" kern="1200" dirty="0">
                <a:solidFill>
                  <a:prstClr val="black"/>
                </a:solidFill>
                <a:latin typeface="游ゴシック"/>
                <a:ea typeface="游ゴシック"/>
                <a:sym typeface="Times New Roman" panose="02020603050405020304" pitchFamily="18" charset="0"/>
              </a:rPr>
              <a:t>●●</a:t>
            </a:r>
            <a:r>
              <a:rPr lang="ja-JP" altLang="ja-JP" sz="800" kern="1200">
                <a:solidFill>
                  <a:prstClr val="black"/>
                </a:solidFill>
                <a:latin typeface="游ゴシック"/>
                <a:ea typeface="游ゴシック"/>
              </a:rPr>
              <a:t>まで直接お問い合わせ</a:t>
            </a:r>
            <a:r>
              <a:rPr lang="ja-JP" altLang="en-US" sz="800" kern="1200">
                <a:solidFill>
                  <a:prstClr val="black"/>
                </a:solidFill>
                <a:latin typeface="游ゴシック"/>
                <a:ea typeface="游ゴシック"/>
              </a:rPr>
              <a:t>ください。</a:t>
            </a:r>
            <a:endParaRPr lang="en-US" altLang="ja-JP" sz="800" kern="1200">
              <a:solidFill>
                <a:prstClr val="black"/>
              </a:solidFill>
              <a:latin typeface="游ゴシック"/>
              <a:ea typeface="游ゴシック"/>
            </a:endParaRPr>
          </a:p>
          <a:p>
            <a:pPr algn="l" defTabSz="422009" hangingPunct="1"/>
            <a:endParaRPr lang="en-US" altLang="ja-JP" sz="800" kern="1200">
              <a:solidFill>
                <a:prstClr val="black"/>
              </a:solidFill>
              <a:latin typeface="游ゴシック" panose="020B0400000000000000" pitchFamily="50" charset="-128"/>
              <a:ea typeface="游ゴシック" panose="020B0400000000000000" pitchFamily="50" charset="-128"/>
            </a:endParaRPr>
          </a:p>
          <a:p>
            <a:pPr algn="l" defTabSz="422009" hangingPunct="1"/>
            <a:r>
              <a:rPr lang="ja-JP" altLang="ja-JP" sz="800" kern="1200">
                <a:solidFill>
                  <a:prstClr val="black"/>
                </a:solidFill>
                <a:latin typeface="游ゴシック" panose="020B0400000000000000" pitchFamily="50" charset="-128"/>
                <a:ea typeface="游ゴシック" panose="020B0400000000000000" pitchFamily="50" charset="-128"/>
              </a:rPr>
              <a:t>以上、宜しくお願い申し上げます。 </a:t>
            </a:r>
          </a:p>
          <a:p>
            <a:pPr algn="l" defTabSz="422009" hangingPunct="1"/>
            <a:endParaRPr lang="ja-JP" altLang="ja-JP" sz="800" kern="1200">
              <a:solidFill>
                <a:prstClr val="black"/>
              </a:solidFill>
              <a:latin typeface="游ゴシック" panose="020B0400000000000000" pitchFamily="50" charset="-128"/>
              <a:ea typeface="游ゴシック" panose="020B0400000000000000" pitchFamily="50" charset="-128"/>
            </a:endParaRPr>
          </a:p>
        </p:txBody>
      </p:sp>
      <p:graphicFrame>
        <p:nvGraphicFramePr>
          <p:cNvPr id="4" name="表 7">
            <a:extLst>
              <a:ext uri="{FF2B5EF4-FFF2-40B4-BE49-F238E27FC236}">
                <a16:creationId xmlns:a16="http://schemas.microsoft.com/office/drawing/2014/main" id="{19E4A3EA-49C4-4546-9847-E054E4B52829}"/>
              </a:ext>
            </a:extLst>
          </p:cNvPr>
          <p:cNvGraphicFramePr>
            <a:graphicFrameLocks noGrp="1"/>
          </p:cNvGraphicFramePr>
          <p:nvPr>
            <p:extLst>
              <p:ext uri="{D42A27DB-BD31-4B8C-83A1-F6EECF244321}">
                <p14:modId xmlns:p14="http://schemas.microsoft.com/office/powerpoint/2010/main" val="438915104"/>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a:solidFill>
                            <a:schemeClr val="tx1">
                              <a:lumMod val="50000"/>
                              <a:lumOff val="50000"/>
                            </a:schemeClr>
                          </a:solidFill>
                        </a:rPr>
                        <a:t>実名式で実施の場合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1">
                          <a:solidFill>
                            <a:schemeClr val="bg1"/>
                          </a:solidFill>
                        </a:rPr>
                        <a:t>匿名式で実施の場合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C000"/>
                    </a:solidFill>
                  </a:tcPr>
                </a:tc>
                <a:tc>
                  <a:txBody>
                    <a:bodyPr/>
                    <a:lstStyle/>
                    <a:p>
                      <a:pPr algn="ctr"/>
                      <a:r>
                        <a:rPr kumimoji="1" lang="en-US" altLang="ja-JP" sz="900">
                          <a:solidFill>
                            <a:schemeClr val="tx1">
                              <a:lumMod val="50000"/>
                              <a:lumOff val="50000"/>
                            </a:schemeClr>
                          </a:solidFill>
                        </a:rPr>
                        <a:t>QR</a:t>
                      </a:r>
                      <a:r>
                        <a:rPr kumimoji="1" lang="ja-JP" altLang="en-US" sz="900">
                          <a:solidFill>
                            <a:schemeClr val="tx1">
                              <a:lumMod val="50000"/>
                              <a:lumOff val="50000"/>
                            </a:schemeClr>
                          </a:solidFill>
                        </a:rPr>
                        <a:t>コード回答の場合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35456623"/>
                  </a:ext>
                </a:extLst>
              </a:tr>
            </a:tbl>
          </a:graphicData>
        </a:graphic>
      </p:graphicFrame>
    </p:spTree>
    <p:extLst>
      <p:ext uri="{BB962C8B-B14F-4D97-AF65-F5344CB8AC3E}">
        <p14:creationId xmlns:p14="http://schemas.microsoft.com/office/powerpoint/2010/main" val="12863367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FE95675-9948-4164-BADC-72B31BCFFC6B}"/>
              </a:ext>
            </a:extLst>
          </p:cNvPr>
          <p:cNvPicPr>
            <a:picLocks noChangeAspect="1"/>
          </p:cNvPicPr>
          <p:nvPr/>
        </p:nvPicPr>
        <p:blipFill rotWithShape="1">
          <a:blip r:embed="rId2"/>
          <a:srcRect l="9471" r="9539"/>
          <a:stretch/>
        </p:blipFill>
        <p:spPr>
          <a:xfrm>
            <a:off x="132116" y="1290489"/>
            <a:ext cx="7405722" cy="51435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3" name="正方形/長方形 52"/>
          <p:cNvSpPr/>
          <p:nvPr/>
        </p:nvSpPr>
        <p:spPr>
          <a:xfrm>
            <a:off x="-295177" y="424012"/>
            <a:ext cx="3317126" cy="596589"/>
          </a:xfrm>
          <a:prstGeom prst="rect">
            <a:avLst/>
          </a:prstGeom>
          <a:noFill/>
        </p:spPr>
        <p:txBody>
          <a:bodyPr wrap="square" lIns="84406" tIns="42203" rIns="84406" bIns="42203">
            <a:spAutoFit/>
          </a:bodyPr>
          <a:lstStyle/>
          <a:p>
            <a:pPr algn="ct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説明シート</a:t>
            </a:r>
          </a:p>
        </p:txBody>
      </p:sp>
      <p:sp>
        <p:nvSpPr>
          <p:cNvPr id="9" name="正方形/長方形 8"/>
          <p:cNvSpPr/>
          <p:nvPr/>
        </p:nvSpPr>
        <p:spPr>
          <a:xfrm>
            <a:off x="2992588" y="3706072"/>
            <a:ext cx="1010790" cy="462401"/>
          </a:xfrm>
          <a:prstGeom prst="rect">
            <a:avLst/>
          </a:prstGeom>
          <a:no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p>
        </p:txBody>
      </p:sp>
      <p:sp>
        <p:nvSpPr>
          <p:cNvPr id="16" name="線吹き出し 1 (枠付き) 15"/>
          <p:cNvSpPr/>
          <p:nvPr/>
        </p:nvSpPr>
        <p:spPr>
          <a:xfrm>
            <a:off x="5328598" y="1159209"/>
            <a:ext cx="3773720" cy="1695462"/>
          </a:xfrm>
          <a:prstGeom prst="borderCallout1">
            <a:avLst>
              <a:gd name="adj1" fmla="val 602"/>
              <a:gd name="adj2" fmla="val -107"/>
              <a:gd name="adj3" fmla="val 152083"/>
              <a:gd name="adj4" fmla="val -35553"/>
            </a:avLst>
          </a:prstGeom>
          <a:solidFill>
            <a:schemeClr val="bg1"/>
          </a:solid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557">
                <a:solidFill>
                  <a:schemeClr val="tx1"/>
                </a:solidFill>
                <a:latin typeface="メイリオ" panose="020B0604030504040204" pitchFamily="50" charset="-128"/>
                <a:ea typeface="メイリオ" panose="020B0604030504040204" pitchFamily="50" charset="-128"/>
              </a:rPr>
              <a:t>企業認証コードを記入してください。</a:t>
            </a:r>
            <a:endParaRPr kumimoji="1" lang="en-US" altLang="ja-JP" sz="1557">
              <a:solidFill>
                <a:schemeClr val="tx1"/>
              </a:solidFill>
              <a:latin typeface="メイリオ" panose="020B0604030504040204" pitchFamily="50" charset="-128"/>
              <a:ea typeface="メイリオ" panose="020B0604030504040204" pitchFamily="50" charset="-128"/>
            </a:endParaRPr>
          </a:p>
          <a:p>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ja-JP" altLang="en-US" sz="1015">
                <a:solidFill>
                  <a:schemeClr val="tx1"/>
                </a:solidFill>
                <a:latin typeface="メイリオ" panose="020B0604030504040204" pitchFamily="50" charset="-128"/>
                <a:ea typeface="メイリオ" panose="020B0604030504040204" pitchFamily="50" charset="-128"/>
              </a:rPr>
              <a:t>企業認証コードは</a:t>
            </a:r>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サイドメニュー</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設定</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a:t>
            </a:r>
            <a:r>
              <a:rPr kumimoji="1" lang="en-US" altLang="ja-JP" sz="1015">
                <a:solidFill>
                  <a:schemeClr val="tx1"/>
                </a:solidFill>
                <a:latin typeface="メイリオ" panose="020B0604030504040204" pitchFamily="50" charset="-128"/>
                <a:ea typeface="メイリオ" panose="020B0604030504040204" pitchFamily="50" charset="-128"/>
              </a:rPr>
              <a:t>】</a:t>
            </a:r>
          </a:p>
          <a:p>
            <a:r>
              <a:rPr kumimoji="1" lang="ja-JP" altLang="en-US" sz="1015">
                <a:solidFill>
                  <a:schemeClr val="tx1"/>
                </a:solidFill>
                <a:latin typeface="メイリオ" panose="020B0604030504040204" pitchFamily="50" charset="-128"/>
                <a:ea typeface="メイリオ" panose="020B0604030504040204" pitchFamily="50" charset="-128"/>
              </a:rPr>
              <a:t>からご確認いただけます。</a:t>
            </a:r>
            <a:endParaRPr kumimoji="1" lang="en-US" altLang="ja-JP" sz="1015">
              <a:solidFill>
                <a:schemeClr val="tx1"/>
              </a:solidFill>
              <a:latin typeface="メイリオ" panose="020B0604030504040204" pitchFamily="50" charset="-128"/>
              <a:ea typeface="メイリオ" panose="020B0604030504040204" pitchFamily="50" charset="-128"/>
            </a:endParaRPr>
          </a:p>
          <a:p>
            <a:br>
              <a:rPr kumimoji="1" lang="en-US" altLang="ja-JP" sz="1015">
                <a:solidFill>
                  <a:schemeClr val="tx1"/>
                </a:solidFill>
                <a:latin typeface="メイリオ" panose="020B0604030504040204" pitchFamily="50" charset="-128"/>
                <a:ea typeface="メイリオ" panose="020B0604030504040204" pitchFamily="50" charset="-128"/>
              </a:rPr>
            </a:b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企業情報画面の「</a:t>
            </a:r>
            <a:r>
              <a:rPr kumimoji="1" lang="ja-JP" altLang="en-US" sz="1015" b="1">
                <a:solidFill>
                  <a:schemeClr val="tx1"/>
                </a:solidFill>
                <a:latin typeface="メイリオ" panose="020B0604030504040204" pitchFamily="50" charset="-128"/>
                <a:ea typeface="メイリオ" panose="020B0604030504040204" pitchFamily="50" charset="-128"/>
              </a:rPr>
              <a:t>ログインページ</a:t>
            </a:r>
            <a:r>
              <a:rPr kumimoji="1" lang="ja-JP" altLang="en-US" sz="1015">
                <a:solidFill>
                  <a:schemeClr val="tx1"/>
                </a:solidFill>
                <a:latin typeface="メイリオ" panose="020B0604030504040204" pitchFamily="50" charset="-128"/>
                <a:ea typeface="メイリオ" panose="020B0604030504040204" pitchFamily="50" charset="-128"/>
              </a:rPr>
              <a:t>」と記載されている</a:t>
            </a:r>
            <a:r>
              <a:rPr kumimoji="1" lang="en-US" altLang="ja-JP" sz="1015">
                <a:solidFill>
                  <a:schemeClr val="tx1"/>
                </a:solidFill>
                <a:latin typeface="メイリオ" panose="020B0604030504040204" pitchFamily="50" charset="-128"/>
                <a:ea typeface="メイリオ" panose="020B0604030504040204" pitchFamily="50" charset="-128"/>
              </a:rPr>
              <a:t>URL</a:t>
            </a:r>
            <a:r>
              <a:rPr kumimoji="1" lang="ja-JP" altLang="en-US" sz="1015">
                <a:solidFill>
                  <a:schemeClr val="tx1"/>
                </a:solidFill>
                <a:latin typeface="メイリオ" panose="020B0604030504040204" pitchFamily="50" charset="-128"/>
                <a:ea typeface="メイリオ" panose="020B0604030504040204" pitchFamily="50" charset="-128"/>
              </a:rPr>
              <a:t>と同じものになります。</a:t>
            </a:r>
          </a:p>
        </p:txBody>
      </p:sp>
      <p:sp>
        <p:nvSpPr>
          <p:cNvPr id="7" name="テキスト ボックス 6">
            <a:extLst>
              <a:ext uri="{FF2B5EF4-FFF2-40B4-BE49-F238E27FC236}">
                <a16:creationId xmlns:a16="http://schemas.microsoft.com/office/drawing/2014/main" id="{CFCE3DAC-0A18-4317-8F7F-BB3B77C8CDAF}"/>
              </a:ext>
            </a:extLst>
          </p:cNvPr>
          <p:cNvSpPr txBox="1"/>
          <p:nvPr/>
        </p:nvSpPr>
        <p:spPr>
          <a:xfrm>
            <a:off x="2740596" y="421260"/>
            <a:ext cx="4626707" cy="688843"/>
          </a:xfrm>
          <a:prstGeom prst="rect">
            <a:avLst/>
          </a:prstGeom>
          <a:noFill/>
        </p:spPr>
        <p:txBody>
          <a:bodyPr wrap="square" rtlCol="0">
            <a:spAutoFit/>
          </a:bodyPr>
          <a:lstStyle/>
          <a:p>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社員向け</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QR</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コード回答のリーフレットは</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2</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枚あります。</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１枚は</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PC</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用、</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1</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枚はスマートフォン用です。（修正可）</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ご利用の端末に合わせてお使いください。</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p:txBody>
      </p:sp>
      <p:graphicFrame>
        <p:nvGraphicFramePr>
          <p:cNvPr id="8" name="表 7">
            <a:extLst>
              <a:ext uri="{FF2B5EF4-FFF2-40B4-BE49-F238E27FC236}">
                <a16:creationId xmlns:a16="http://schemas.microsoft.com/office/drawing/2014/main" id="{546864DF-8365-4DDC-B3BC-BD16B20F4EE6}"/>
              </a:ext>
            </a:extLst>
          </p:cNvPr>
          <p:cNvGraphicFramePr>
            <a:graphicFrameLocks noGrp="1"/>
          </p:cNvGraphicFramePr>
          <p:nvPr>
            <p:extLst>
              <p:ext uri="{D42A27DB-BD31-4B8C-83A1-F6EECF244321}">
                <p14:modId xmlns:p14="http://schemas.microsoft.com/office/powerpoint/2010/main" val="126344876"/>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a:solidFill>
                            <a:schemeClr val="tx1">
                              <a:lumMod val="50000"/>
                              <a:lumOff val="50000"/>
                            </a:schemeClr>
                          </a:solidFill>
                        </a:rPr>
                        <a:t>実名式で実施の場合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0">
                          <a:solidFill>
                            <a:schemeClr val="tx1">
                              <a:lumMod val="50000"/>
                              <a:lumOff val="50000"/>
                            </a:schemeClr>
                          </a:solidFill>
                        </a:rPr>
                        <a:t>匿名式で実施の場合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en-US" altLang="ja-JP" sz="900" b="1">
                          <a:solidFill>
                            <a:schemeClr val="bg1"/>
                          </a:solidFill>
                        </a:rPr>
                        <a:t>QR</a:t>
                      </a:r>
                      <a:r>
                        <a:rPr kumimoji="1" lang="ja-JP" altLang="en-US" sz="900" b="1">
                          <a:solidFill>
                            <a:schemeClr val="bg1"/>
                          </a:solidFill>
                        </a:rPr>
                        <a:t>コード回答</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C000"/>
                    </a:solidFill>
                  </a:tcPr>
                </a:tc>
                <a:extLst>
                  <a:ext uri="{0D108BD9-81ED-4DB2-BD59-A6C34878D82A}">
                    <a16:rowId xmlns:a16="http://schemas.microsoft.com/office/drawing/2014/main" val="435456623"/>
                  </a:ext>
                </a:extLst>
              </a:tr>
            </a:tbl>
          </a:graphicData>
        </a:graphic>
      </p:graphicFrame>
      <p:sp>
        <p:nvSpPr>
          <p:cNvPr id="2" name="正方形/長方形 1">
            <a:extLst>
              <a:ext uri="{FF2B5EF4-FFF2-40B4-BE49-F238E27FC236}">
                <a16:creationId xmlns:a16="http://schemas.microsoft.com/office/drawing/2014/main" id="{3EC55203-930D-44EC-8CED-4BAC9C19A67B}"/>
              </a:ext>
            </a:extLst>
          </p:cNvPr>
          <p:cNvSpPr/>
          <p:nvPr/>
        </p:nvSpPr>
        <p:spPr>
          <a:xfrm>
            <a:off x="7675268" y="385073"/>
            <a:ext cx="1472650" cy="44012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sz="2200" b="1" i="0" u="none" strike="noStrike" cap="none" spc="0" normalizeH="0" baseline="0">
                <a:ln>
                  <a:noFill/>
                </a:ln>
                <a:solidFill>
                  <a:srgbClr val="FFFFFF"/>
                </a:solidFill>
                <a:effectLst/>
                <a:uFillTx/>
                <a:latin typeface="+mn-lt"/>
                <a:ea typeface="+mn-ea"/>
                <a:cs typeface="+mn-cs"/>
                <a:sym typeface="ヒラギノ角ゴ ProN W3"/>
              </a:rPr>
              <a:t>PC</a:t>
            </a:r>
            <a:r>
              <a:rPr kumimoji="0" lang="ja-JP" altLang="en-US" sz="2200" b="1" i="0" u="none" strike="noStrike" cap="none" spc="0" normalizeH="0" baseline="0">
                <a:ln>
                  <a:noFill/>
                </a:ln>
                <a:solidFill>
                  <a:srgbClr val="FFFFFF"/>
                </a:solidFill>
                <a:effectLst/>
                <a:uFillTx/>
                <a:latin typeface="+mn-lt"/>
                <a:ea typeface="+mn-ea"/>
                <a:cs typeface="+mn-cs"/>
                <a:sym typeface="ヒラギノ角ゴ ProN W3"/>
              </a:rPr>
              <a:t>利用</a:t>
            </a:r>
          </a:p>
        </p:txBody>
      </p:sp>
    </p:spTree>
    <p:extLst>
      <p:ext uri="{BB962C8B-B14F-4D97-AF65-F5344CB8AC3E}">
        <p14:creationId xmlns:p14="http://schemas.microsoft.com/office/powerpoint/2010/main" val="34366776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809764" y="1344962"/>
            <a:ext cx="834245" cy="788371"/>
          </a:xfrm>
          <a:prstGeom prst="rect">
            <a:avLst/>
          </a:prstGeom>
          <a:noFill/>
        </p:spPr>
        <p:txBody>
          <a:bodyPr wrap="square" lIns="84406" tIns="42203" rIns="84406" bIns="42203">
            <a:spAutoFit/>
          </a:bodyPr>
          <a:lstStyle/>
          <a:p>
            <a:pPr algn="ctr">
              <a:lnSpc>
                <a:spcPct val="150000"/>
              </a:lnSpc>
            </a:pP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①</a:t>
            </a:r>
          </a:p>
        </p:txBody>
      </p:sp>
      <p:sp>
        <p:nvSpPr>
          <p:cNvPr id="93" name="正方形/長方形 92"/>
          <p:cNvSpPr/>
          <p:nvPr/>
        </p:nvSpPr>
        <p:spPr>
          <a:xfrm>
            <a:off x="2236867" y="5081670"/>
            <a:ext cx="6812078" cy="14614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latin typeface="メイリオ" panose="020B0604030504040204" pitchFamily="50" charset="-128"/>
              <a:ea typeface="メイリオ" panose="020B0604030504040204" pitchFamily="50" charset="-128"/>
            </a:endParaRPr>
          </a:p>
        </p:txBody>
      </p:sp>
      <p:pic>
        <p:nvPicPr>
          <p:cNvPr id="10"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981" y="445154"/>
            <a:ext cx="1838978" cy="612993"/>
          </a:xfrm>
          <a:prstGeom prst="rect">
            <a:avLst/>
          </a:prstGeom>
        </p:spPr>
      </p:pic>
      <p:sp>
        <p:nvSpPr>
          <p:cNvPr id="4" name="テキスト ボックス 3"/>
          <p:cNvSpPr txBox="1"/>
          <p:nvPr/>
        </p:nvSpPr>
        <p:spPr>
          <a:xfrm>
            <a:off x="4461101" y="795949"/>
            <a:ext cx="720002" cy="269304"/>
          </a:xfrm>
          <a:prstGeom prst="rect">
            <a:avLst/>
          </a:prstGeom>
          <a:noFill/>
        </p:spPr>
        <p:txBody>
          <a:bodyPr wrap="square" rtlCol="0">
            <a:spAutoFit/>
          </a:bodyPr>
          <a:lstStyle/>
          <a:p>
            <a:r>
              <a:rPr kumimoji="1" lang="ja-JP" altLang="en-US" sz="1150">
                <a:latin typeface="メイリオ" panose="020B0604030504040204" pitchFamily="50" charset="-128"/>
                <a:ea typeface="メイリオ" panose="020B0604030504040204" pitchFamily="50" charset="-128"/>
                <a:cs typeface="メイリオ" panose="020B0604030504040204" pitchFamily="50" charset="-128"/>
              </a:rPr>
              <a:t>とは</a:t>
            </a:r>
          </a:p>
        </p:txBody>
      </p:sp>
      <p:sp>
        <p:nvSpPr>
          <p:cNvPr id="18" name="正方形/長方形 17"/>
          <p:cNvSpPr/>
          <p:nvPr/>
        </p:nvSpPr>
        <p:spPr>
          <a:xfrm>
            <a:off x="212660" y="1543684"/>
            <a:ext cx="1746996" cy="3271988"/>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latin typeface="メイリオ" panose="020B0604030504040204" pitchFamily="50" charset="-128"/>
              <a:ea typeface="メイリオ" panose="020B0604030504040204" pitchFamily="50" charset="-128"/>
            </a:endParaRPr>
          </a:p>
        </p:txBody>
      </p:sp>
      <p:cxnSp>
        <p:nvCxnSpPr>
          <p:cNvPr id="31" name="直線コネクタ 30"/>
          <p:cNvCxnSpPr/>
          <p:nvPr/>
        </p:nvCxnSpPr>
        <p:spPr>
          <a:xfrm flipV="1">
            <a:off x="226889" y="1417695"/>
            <a:ext cx="8693070" cy="10641"/>
          </a:xfrm>
          <a:prstGeom prst="line">
            <a:avLst/>
          </a:prstGeom>
          <a:ln w="28575"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10"/>
          <p:cNvGrpSpPr/>
          <p:nvPr/>
        </p:nvGrpSpPr>
        <p:grpSpPr>
          <a:xfrm>
            <a:off x="76554" y="5873263"/>
            <a:ext cx="1677260" cy="680262"/>
            <a:chOff x="1052779" y="5140322"/>
            <a:chExt cx="1939668" cy="760541"/>
          </a:xfrm>
        </p:grpSpPr>
        <p:pic>
          <p:nvPicPr>
            <p:cNvPr id="39" name="Picture 1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779" y="5154543"/>
              <a:ext cx="824062" cy="746320"/>
            </a:xfrm>
            <a:prstGeom prst="rect">
              <a:avLst/>
            </a:prstGeom>
          </p:spPr>
        </p:pic>
        <p:pic>
          <p:nvPicPr>
            <p:cNvPr id="40" name="Picture 1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5495" y="5185638"/>
              <a:ext cx="523461" cy="715224"/>
            </a:xfrm>
            <a:prstGeom prst="rect">
              <a:avLst/>
            </a:prstGeom>
          </p:spPr>
        </p:pic>
        <p:pic>
          <p:nvPicPr>
            <p:cNvPr id="41" name="Picture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2356" y="5140322"/>
              <a:ext cx="480091" cy="760540"/>
            </a:xfrm>
            <a:prstGeom prst="rect">
              <a:avLst/>
            </a:prstGeom>
          </p:spPr>
        </p:pic>
        <p:pic>
          <p:nvPicPr>
            <p:cNvPr id="42" name="Picture 1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1679" y="5187857"/>
              <a:ext cx="755786" cy="713006"/>
            </a:xfrm>
            <a:prstGeom prst="rect">
              <a:avLst/>
            </a:prstGeom>
          </p:spPr>
        </p:pic>
      </p:grpSp>
      <p:sp>
        <p:nvSpPr>
          <p:cNvPr id="44" name="角丸四角形吹き出し 43"/>
          <p:cNvSpPr/>
          <p:nvPr/>
        </p:nvSpPr>
        <p:spPr>
          <a:xfrm>
            <a:off x="61617" y="4987311"/>
            <a:ext cx="2096343" cy="639029"/>
          </a:xfrm>
          <a:prstGeom prst="wedgeRoundRectCallout">
            <a:avLst>
              <a:gd name="adj1" fmla="val -12682"/>
              <a:gd name="adj2" fmla="val 85504"/>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15">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皆さんの回答を元に</a:t>
            </a:r>
            <a:br>
              <a:rPr lang="en-US" altLang="ja-JP" sz="1015">
                <a:solidFill>
                  <a:srgbClr val="000000"/>
                </a:solidFill>
                <a:latin typeface="メイリオ" panose="020B0604030504040204" pitchFamily="50" charset="-128"/>
                <a:ea typeface="メイリオ" panose="020B0604030504040204" pitchFamily="50" charset="-128"/>
                <a:cs typeface="Meiryo UI" panose="020B0604030504040204" pitchFamily="50" charset="-128"/>
              </a:rPr>
            </a:br>
            <a:r>
              <a:rPr lang="ja-JP" altLang="en-US" sz="1015">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組織の課題解決に取り組みます。</a:t>
            </a:r>
            <a:endParaRPr lang="ja-JP" altLang="en-US" sz="1015">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8" name="グループ化 7"/>
          <p:cNvGrpSpPr/>
          <p:nvPr/>
        </p:nvGrpSpPr>
        <p:grpSpPr>
          <a:xfrm>
            <a:off x="2291459" y="5280287"/>
            <a:ext cx="6741364" cy="1301535"/>
            <a:chOff x="2493703" y="5426800"/>
            <a:chExt cx="7303144" cy="1409996"/>
          </a:xfrm>
        </p:grpSpPr>
        <p:sp>
          <p:nvSpPr>
            <p:cNvPr id="75" name="正方形/長方形 25"/>
            <p:cNvSpPr/>
            <p:nvPr/>
          </p:nvSpPr>
          <p:spPr>
            <a:xfrm>
              <a:off x="2493703" y="5813433"/>
              <a:ext cx="3557607" cy="9704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「組織パフォーマンスの向上」を目的としたもので、組織の「強み」や「課題」を確認するために行う質問です。</a:t>
              </a:r>
            </a:p>
            <a:p>
              <a:pPr>
                <a:lnSpc>
                  <a:spcPct val="150000"/>
                </a:lnSpc>
              </a:pP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課題を見つけ、改善活動に繋げることを目的としたアンケートです。</a:t>
              </a:r>
            </a:p>
          </p:txBody>
        </p:sp>
        <p:grpSp>
          <p:nvGrpSpPr>
            <p:cNvPr id="5" name="グループ化 4"/>
            <p:cNvGrpSpPr/>
            <p:nvPr/>
          </p:nvGrpSpPr>
          <p:grpSpPr>
            <a:xfrm>
              <a:off x="2511168" y="5426800"/>
              <a:ext cx="7285679" cy="1409996"/>
              <a:chOff x="2511168" y="5426800"/>
              <a:chExt cx="7285679" cy="1409996"/>
            </a:xfrm>
          </p:grpSpPr>
          <p:sp>
            <p:nvSpPr>
              <p:cNvPr id="73" name="正方形/長方形 22"/>
              <p:cNvSpPr/>
              <p:nvPr/>
            </p:nvSpPr>
            <p:spPr>
              <a:xfrm>
                <a:off x="2511168" y="5719471"/>
                <a:ext cx="3498145" cy="101925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69">
                  <a:solidFill>
                    <a:srgbClr val="37474F"/>
                  </a:solidFill>
                  <a:latin typeface="メイリオ" panose="020B0604030504040204" pitchFamily="50" charset="-128"/>
                  <a:ea typeface="メイリオ" panose="020B0604030504040204" pitchFamily="50" charset="-128"/>
                </a:endParaRPr>
              </a:p>
            </p:txBody>
          </p:sp>
          <p:sp>
            <p:nvSpPr>
              <p:cNvPr id="74" name="正方形/長方形 24"/>
              <p:cNvSpPr/>
              <p:nvPr/>
            </p:nvSpPr>
            <p:spPr>
              <a:xfrm>
                <a:off x="3046778" y="5540020"/>
                <a:ext cx="1631126" cy="266652"/>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a:solidFill>
                      <a:schemeClr val="bg1"/>
                    </a:solidFill>
                    <a:latin typeface="メイリオ" panose="020B0604030504040204" pitchFamily="50" charset="-128"/>
                    <a:ea typeface="メイリオ" panose="020B0604030504040204" pitchFamily="50" charset="-128"/>
                    <a:cs typeface="HGMaruGothicMPRO" charset="-128"/>
                  </a:rPr>
                  <a:t>組織サーベイとは？</a:t>
                </a:r>
              </a:p>
            </p:txBody>
          </p:sp>
          <p:pic>
            <p:nvPicPr>
              <p:cNvPr id="76"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89797" y="5473192"/>
                <a:ext cx="380590" cy="344686"/>
              </a:xfrm>
              <a:prstGeom prst="rect">
                <a:avLst/>
              </a:prstGeom>
            </p:spPr>
          </p:pic>
          <p:sp>
            <p:nvSpPr>
              <p:cNvPr id="79" name="正方形/長方形 25"/>
              <p:cNvSpPr/>
              <p:nvPr/>
            </p:nvSpPr>
            <p:spPr>
              <a:xfrm>
                <a:off x="4268301" y="5964190"/>
                <a:ext cx="2496283" cy="64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altLang="ja-JP" sz="738">
                  <a:solidFill>
                    <a:srgbClr val="37474F"/>
                  </a:solidFill>
                  <a:latin typeface="メイリオ" panose="020B0604030504040204" pitchFamily="50" charset="-128"/>
                  <a:ea typeface="メイリオ" panose="020B0604030504040204" pitchFamily="50" charset="-128"/>
                  <a:cs typeface="HGMaruGothicMPRO" charset="-128"/>
                </a:endParaRPr>
              </a:p>
            </p:txBody>
          </p:sp>
          <p:sp>
            <p:nvSpPr>
              <p:cNvPr id="85" name="正方形/長方形 22"/>
              <p:cNvSpPr/>
              <p:nvPr/>
            </p:nvSpPr>
            <p:spPr>
              <a:xfrm>
                <a:off x="6096466" y="5719471"/>
                <a:ext cx="3645575" cy="10192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69">
                  <a:solidFill>
                    <a:srgbClr val="37474F"/>
                  </a:solidFill>
                  <a:latin typeface="メイリオ" panose="020B0604030504040204" pitchFamily="50" charset="-128"/>
                  <a:ea typeface="メイリオ" panose="020B0604030504040204" pitchFamily="50" charset="-128"/>
                </a:endParaRPr>
              </a:p>
            </p:txBody>
          </p:sp>
          <p:sp>
            <p:nvSpPr>
              <p:cNvPr id="86" name="正方形/長方形 24"/>
              <p:cNvSpPr/>
              <p:nvPr/>
            </p:nvSpPr>
            <p:spPr>
              <a:xfrm>
                <a:off x="6584996" y="5524880"/>
                <a:ext cx="1631127" cy="272674"/>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a:solidFill>
                      <a:schemeClr val="bg1"/>
                    </a:solidFill>
                    <a:latin typeface="メイリオ" panose="020B0604030504040204" pitchFamily="50" charset="-128"/>
                    <a:ea typeface="メイリオ" panose="020B0604030504040204" pitchFamily="50" charset="-128"/>
                    <a:cs typeface="HGMaruGothicMPRO" charset="-128"/>
                  </a:rPr>
                  <a:t>どんな質問？</a:t>
                </a:r>
              </a:p>
            </p:txBody>
          </p:sp>
          <p:sp>
            <p:nvSpPr>
              <p:cNvPr id="87" name="正方形/長方形 25"/>
              <p:cNvSpPr/>
              <p:nvPr/>
            </p:nvSpPr>
            <p:spPr>
              <a:xfrm>
                <a:off x="6096466" y="5707880"/>
                <a:ext cx="3700381" cy="11289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ご自身のことやご自身の所属する組織についての質問です。</a:t>
                </a:r>
                <a:r>
                  <a:rPr lang="en-US" altLang="ja-JP" sz="923">
                    <a:solidFill>
                      <a:srgbClr val="37474F"/>
                    </a:solidFill>
                    <a:latin typeface="メイリオ" panose="020B0604030504040204" pitchFamily="50" charset="-128"/>
                    <a:ea typeface="メイリオ" panose="020B0604030504040204" pitchFamily="50" charset="-128"/>
                    <a:cs typeface="HGMaruGothicMPRO" charset="-128"/>
                  </a:rPr>
                  <a:t>20</a:t>
                </a: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項目は選択式、</a:t>
                </a:r>
                <a:r>
                  <a:rPr lang="en-US" altLang="ja-JP" sz="923">
                    <a:solidFill>
                      <a:srgbClr val="37474F"/>
                    </a:solidFill>
                    <a:latin typeface="メイリオ" panose="020B0604030504040204" pitchFamily="50" charset="-128"/>
                    <a:ea typeface="メイリオ" panose="020B0604030504040204" pitchFamily="50" charset="-128"/>
                    <a:cs typeface="HGMaruGothicMPRO" charset="-128"/>
                  </a:rPr>
                  <a:t>1</a:t>
                </a: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項目がフリーコメント入力で、所属会社に対する愛着や思い入れの度合い、経営、戦略、上司、同僚、働く環境、制度などの質問内容です。</a:t>
                </a:r>
                <a:endParaRPr lang="en-US" altLang="ja-JP" sz="923">
                  <a:solidFill>
                    <a:srgbClr val="37474F"/>
                  </a:solidFill>
                  <a:latin typeface="メイリオ" panose="020B0604030504040204" pitchFamily="50" charset="-128"/>
                  <a:ea typeface="メイリオ" panose="020B0604030504040204" pitchFamily="50" charset="-128"/>
                  <a:cs typeface="HGMaruGothicMPRO" charset="-128"/>
                </a:endParaRPr>
              </a:p>
            </p:txBody>
          </p:sp>
          <p:pic>
            <p:nvPicPr>
              <p:cNvPr id="80"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9424" y="5426800"/>
                <a:ext cx="263087" cy="359465"/>
              </a:xfrm>
              <a:prstGeom prst="rect">
                <a:avLst/>
              </a:prstGeom>
            </p:spPr>
          </p:pic>
        </p:grpSp>
      </p:grpSp>
      <p:sp>
        <p:nvSpPr>
          <p:cNvPr id="94" name="テキスト ボックス 93"/>
          <p:cNvSpPr txBox="1"/>
          <p:nvPr/>
        </p:nvSpPr>
        <p:spPr>
          <a:xfrm>
            <a:off x="2265869" y="5122833"/>
            <a:ext cx="1749476" cy="262829"/>
          </a:xfrm>
          <a:prstGeom prst="rect">
            <a:avLst/>
          </a:prstGeom>
          <a:noFill/>
        </p:spPr>
        <p:txBody>
          <a:bodyPr wrap="square" rtlCol="0">
            <a:spAutoFit/>
          </a:bodyPr>
          <a:lstStyle/>
          <a:p>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■組織サーベイについて</a:t>
            </a:r>
          </a:p>
        </p:txBody>
      </p:sp>
      <p:sp>
        <p:nvSpPr>
          <p:cNvPr id="43" name="テキスト ボックス 42"/>
          <p:cNvSpPr txBox="1"/>
          <p:nvPr/>
        </p:nvSpPr>
        <p:spPr>
          <a:xfrm>
            <a:off x="2179545" y="628005"/>
            <a:ext cx="2515548" cy="546945"/>
          </a:xfrm>
          <a:prstGeom prst="rect">
            <a:avLst/>
          </a:prstGeom>
          <a:noFill/>
        </p:spPr>
        <p:txBody>
          <a:bodyPr wrap="square" rtlCol="0">
            <a:spAutoFit/>
          </a:bodyPr>
          <a:lstStyle/>
          <a:p>
            <a:r>
              <a:rPr kumimoji="1" lang="ja-JP" altLang="en-US" sz="2954" b="1">
                <a:solidFill>
                  <a:srgbClr val="394A52"/>
                </a:solidFill>
                <a:latin typeface="メイリオ" panose="020B0604030504040204" pitchFamily="50" charset="-128"/>
                <a:ea typeface="メイリオ" panose="020B0604030504040204" pitchFamily="50" charset="-128"/>
                <a:cs typeface="メイリオ" panose="020B0604030504040204" pitchFamily="50" charset="-128"/>
              </a:rPr>
              <a:t>組織サーベイ</a:t>
            </a:r>
            <a:endParaRPr kumimoji="1" lang="en-US" altLang="ja-JP" sz="2954" b="1">
              <a:solidFill>
                <a:srgbClr val="394A52"/>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p:cNvSpPr/>
          <p:nvPr/>
        </p:nvSpPr>
        <p:spPr>
          <a:xfrm>
            <a:off x="285461" y="1653799"/>
            <a:ext cx="1592002" cy="3072933"/>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ご自身の組織に関する</a:t>
            </a:r>
            <a:r>
              <a:rPr kumimoji="1" lang="en-US" altLang="ja-JP" sz="1108" b="1">
                <a:latin typeface="メイリオ" panose="020B0604030504040204" pitchFamily="50" charset="-128"/>
                <a:ea typeface="メイリオ" panose="020B0604030504040204" pitchFamily="50" charset="-128"/>
                <a:cs typeface="Meiryo UI" panose="020B0604030504040204" pitchFamily="50" charset="-128"/>
              </a:rPr>
              <a:t>20</a:t>
            </a: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1108" b="1">
                <a:latin typeface="メイリオ" panose="020B0604030504040204" pitchFamily="50" charset="-128"/>
                <a:ea typeface="メイリオ" panose="020B0604030504040204" pitchFamily="50" charset="-128"/>
                <a:cs typeface="Meiryo UI" panose="020B0604030504040204" pitchFamily="50" charset="-128"/>
              </a:rPr>
              <a:t>50</a:t>
            </a: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問の質問</a:t>
            </a:r>
            <a:endParaRPr kumimoji="1" lang="en-US" altLang="ja-JP" sz="1108" b="1">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a:t>
            </a:r>
            <a:endParaRPr kumimoji="1" lang="en-US" altLang="ja-JP" sz="1108" b="1">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フリーコメント</a:t>
            </a: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a:p>
            <a:pPr algn="ct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108">
                <a:latin typeface="メイリオ" panose="020B0604030504040204" pitchFamily="50" charset="-128"/>
                <a:ea typeface="メイリオ" panose="020B0604030504040204" pitchFamily="50" charset="-128"/>
                <a:cs typeface="Meiryo UI" panose="020B0604030504040204" pitchFamily="50" charset="-128"/>
              </a:rPr>
              <a:t>上記アンケートを</a:t>
            </a: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108">
                <a:latin typeface="メイリオ" panose="020B0604030504040204" pitchFamily="50" charset="-128"/>
                <a:ea typeface="メイリオ" panose="020B0604030504040204" pitchFamily="50" charset="-128"/>
                <a:cs typeface="Meiryo UI" panose="020B0604030504040204" pitchFamily="50" charset="-128"/>
              </a:rPr>
              <a:t>率直にご回答下さい</a:t>
            </a: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a:p>
            <a:pPr algn="ct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7" name="山形 56"/>
          <p:cNvSpPr/>
          <p:nvPr/>
        </p:nvSpPr>
        <p:spPr>
          <a:xfrm>
            <a:off x="2423635" y="1559326"/>
            <a:ext cx="2613315" cy="331692"/>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a:lnSpc>
                <a:spcPct val="150000"/>
              </a:lnSpc>
            </a:pPr>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シークレットウィンドウの使用</a:t>
            </a:r>
            <a:endParaRPr kumimoji="1" lang="en-US" altLang="ja-JP"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9" name="正方形/長方形 58"/>
          <p:cNvSpPr/>
          <p:nvPr/>
        </p:nvSpPr>
        <p:spPr>
          <a:xfrm>
            <a:off x="2405273" y="1728115"/>
            <a:ext cx="3283323" cy="326821"/>
          </a:xfrm>
          <a:prstGeom prst="rect">
            <a:avLst/>
          </a:prstGeom>
        </p:spPr>
        <p:txBody>
          <a:bodyPr wrap="square">
            <a:spAutoFit/>
          </a:bodyPr>
          <a:lstStyle/>
          <a:p>
            <a:pPr lvl="0">
              <a:lnSpc>
                <a:spcPct val="150000"/>
              </a:lnSpc>
            </a:pPr>
            <a:r>
              <a:rPr kumimoji="1" lang="ja-JP" altLang="en-US" sz="1108" b="1">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プライバシー保護のため必ずご使用ください。</a:t>
            </a:r>
            <a:endParaRPr kumimoji="1" lang="en-US" altLang="ja-JP" sz="1108" b="1">
              <a:solidFill>
                <a:srgbClr val="FF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4" name="正方形/長方形 63"/>
          <p:cNvSpPr/>
          <p:nvPr/>
        </p:nvSpPr>
        <p:spPr>
          <a:xfrm>
            <a:off x="2606791" y="3106911"/>
            <a:ext cx="6365478" cy="578968"/>
          </a:xfrm>
          <a:prstGeom prst="rect">
            <a:avLst/>
          </a:prstGeom>
          <a:noFill/>
          <a:ln w="34925" cap="rnd">
            <a:solidFill>
              <a:srgbClr val="EB4591"/>
            </a:solidFill>
            <a:prstDash val="sysDot"/>
            <a:round/>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1292">
                <a:solidFill>
                  <a:schemeClr val="tx1"/>
                </a:solidFill>
                <a:latin typeface="Meiryo UI" panose="020B0604030504040204" pitchFamily="50" charset="-128"/>
                <a:ea typeface="Meiryo UI" panose="020B0604030504040204" pitchFamily="50" charset="-128"/>
                <a:cs typeface="Meiryo UI" panose="020B0604030504040204" pitchFamily="50" charset="-128"/>
              </a:rPr>
              <a:t>ログイン</a:t>
            </a:r>
            <a:r>
              <a:rPr kumimoji="1" lang="en-US" altLang="ja-JP" sz="1292">
                <a:solidFill>
                  <a:schemeClr val="tx1"/>
                </a:solidFill>
                <a:latin typeface="Meiryo UI" panose="020B0604030504040204" pitchFamily="50" charset="-128"/>
                <a:ea typeface="Meiryo UI" panose="020B0604030504040204" pitchFamily="50" charset="-128"/>
                <a:cs typeface="Meiryo UI" panose="020B0604030504040204" pitchFamily="50" charset="-128"/>
              </a:rPr>
              <a:t>URL</a:t>
            </a:r>
            <a:r>
              <a:rPr kumimoji="1" lang="ja-JP" altLang="en-US" sz="1292">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292">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846" b="1">
                <a:solidFill>
                  <a:schemeClr val="tx1"/>
                </a:solidFill>
                <a:latin typeface="Meiryo UI" panose="020B0604030504040204" pitchFamily="50" charset="-128"/>
                <a:ea typeface="Meiryo UI" panose="020B0604030504040204" pitchFamily="50" charset="-128"/>
                <a:cs typeface="Meiryo UI" panose="020B0604030504040204" pitchFamily="50" charset="-128"/>
              </a:rPr>
              <a:t>https://</a:t>
            </a:r>
            <a:r>
              <a:rPr kumimoji="1" lang="en-US" altLang="ja-JP" sz="1846" b="1">
                <a:solidFill>
                  <a:srgbClr val="FF0000"/>
                </a:solidFill>
                <a:latin typeface="Meiryo UI" panose="020B0604030504040204" pitchFamily="50" charset="-128"/>
                <a:ea typeface="Meiryo UI" panose="020B0604030504040204" pitchFamily="50" charset="-128"/>
                <a:cs typeface="Meiryo UI" panose="020B0604030504040204" pitchFamily="50" charset="-128"/>
              </a:rPr>
              <a:t>123456</a:t>
            </a:r>
            <a:r>
              <a:rPr kumimoji="1" lang="en-US" altLang="ja-JP" sz="1846" b="1">
                <a:solidFill>
                  <a:schemeClr val="tx1"/>
                </a:solidFill>
                <a:latin typeface="Meiryo UI" panose="020B0604030504040204" pitchFamily="50" charset="-128"/>
                <a:ea typeface="Meiryo UI" panose="020B0604030504040204" pitchFamily="50" charset="-128"/>
                <a:cs typeface="Meiryo UI" panose="020B0604030504040204" pitchFamily="50" charset="-128"/>
              </a:rPr>
              <a:t>.g.geppo.jp/companies/sign_in</a:t>
            </a:r>
          </a:p>
        </p:txBody>
      </p:sp>
      <p:grpSp>
        <p:nvGrpSpPr>
          <p:cNvPr id="48" name="グループ化 47"/>
          <p:cNvGrpSpPr/>
          <p:nvPr/>
        </p:nvGrpSpPr>
        <p:grpSpPr>
          <a:xfrm>
            <a:off x="7977260" y="2572390"/>
            <a:ext cx="784629" cy="722379"/>
            <a:chOff x="6561041" y="1419925"/>
            <a:chExt cx="2145282" cy="1975083"/>
          </a:xfrm>
        </p:grpSpPr>
        <p:pic>
          <p:nvPicPr>
            <p:cNvPr id="49"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61041" y="1419925"/>
              <a:ext cx="2145282" cy="1975083"/>
            </a:xfrm>
            <a:prstGeom prst="rect">
              <a:avLst/>
            </a:prstGeom>
          </p:spPr>
        </p:pic>
        <p:pic>
          <p:nvPicPr>
            <p:cNvPr id="50" name="図 4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43687" y="1497024"/>
              <a:ext cx="1981299" cy="1340239"/>
            </a:xfrm>
            <a:prstGeom prst="rect">
              <a:avLst/>
            </a:prstGeom>
          </p:spPr>
        </p:pic>
      </p:grpSp>
      <p:sp>
        <p:nvSpPr>
          <p:cNvPr id="52" name="正方形/長方形 51"/>
          <p:cNvSpPr/>
          <p:nvPr/>
        </p:nvSpPr>
        <p:spPr>
          <a:xfrm>
            <a:off x="5660519" y="3570798"/>
            <a:ext cx="834245" cy="788371"/>
          </a:xfrm>
          <a:prstGeom prst="rect">
            <a:avLst/>
          </a:prstGeom>
          <a:noFill/>
        </p:spPr>
        <p:txBody>
          <a:bodyPr wrap="square" lIns="84406" tIns="42203" rIns="84406" bIns="42203">
            <a:spAutoFit/>
          </a:bodyPr>
          <a:lstStyle/>
          <a:p>
            <a:pPr algn="ctr">
              <a:lnSpc>
                <a:spcPct val="150000"/>
              </a:lnSpc>
            </a:pP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④</a:t>
            </a:r>
          </a:p>
        </p:txBody>
      </p:sp>
      <p:sp>
        <p:nvSpPr>
          <p:cNvPr id="53" name="正方形/長方形 52"/>
          <p:cNvSpPr/>
          <p:nvPr/>
        </p:nvSpPr>
        <p:spPr>
          <a:xfrm>
            <a:off x="5627507" y="1309308"/>
            <a:ext cx="834245" cy="788371"/>
          </a:xfrm>
          <a:prstGeom prst="rect">
            <a:avLst/>
          </a:prstGeom>
          <a:noFill/>
        </p:spPr>
        <p:txBody>
          <a:bodyPr wrap="square" lIns="84406" tIns="42203" rIns="84406" bIns="42203">
            <a:spAutoFit/>
          </a:bodyPr>
          <a:lstStyle/>
          <a:p>
            <a:pPr algn="ctr">
              <a:lnSpc>
                <a:spcPct val="150000"/>
              </a:lnSpc>
            </a:pP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②</a:t>
            </a:r>
          </a:p>
        </p:txBody>
      </p:sp>
      <p:sp>
        <p:nvSpPr>
          <p:cNvPr id="61" name="山形 60"/>
          <p:cNvSpPr/>
          <p:nvPr/>
        </p:nvSpPr>
        <p:spPr>
          <a:xfrm>
            <a:off x="6307711" y="1544966"/>
            <a:ext cx="2372919" cy="379592"/>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a:lnSpc>
                <a:spcPct val="150000"/>
              </a:lnSpc>
            </a:pPr>
            <a:r>
              <a:rPr kumimoji="1" lang="en-US" altLang="ja-JP" sz="1292" b="1" err="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Geppo</a:t>
            </a:r>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にログイン</a:t>
            </a:r>
          </a:p>
        </p:txBody>
      </p:sp>
      <p:sp>
        <p:nvSpPr>
          <p:cNvPr id="62" name="山形 61"/>
          <p:cNvSpPr/>
          <p:nvPr/>
        </p:nvSpPr>
        <p:spPr>
          <a:xfrm>
            <a:off x="6307712" y="3851777"/>
            <a:ext cx="1000604" cy="377554"/>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a:lnSpc>
                <a:spcPct val="150000"/>
              </a:lnSpc>
            </a:pPr>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回答する</a:t>
            </a:r>
            <a:endParaRPr kumimoji="1" lang="en-US" altLang="ja-JP"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5" name="テキスト ボックス 64"/>
          <p:cNvSpPr txBox="1"/>
          <p:nvPr/>
        </p:nvSpPr>
        <p:spPr>
          <a:xfrm>
            <a:off x="5955078" y="1962853"/>
            <a:ext cx="3017190" cy="664093"/>
          </a:xfrm>
          <a:prstGeom prst="rect">
            <a:avLst/>
          </a:prstGeom>
          <a:noFill/>
        </p:spPr>
        <p:txBody>
          <a:bodyPr wrap="square" rtlCol="0">
            <a:spAutoFit/>
          </a:bodyPr>
          <a:lstStyle/>
          <a:p>
            <a:pPr>
              <a:lnSpc>
                <a:spcPct val="150000"/>
              </a:lnSpc>
            </a:pP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「従業員番号」と「生年月日」を入力してください。</a:t>
            </a:r>
          </a:p>
        </p:txBody>
      </p:sp>
      <p:sp>
        <p:nvSpPr>
          <p:cNvPr id="66" name="テキスト ボックス 65"/>
          <p:cNvSpPr txBox="1"/>
          <p:nvPr/>
        </p:nvSpPr>
        <p:spPr>
          <a:xfrm>
            <a:off x="5944658" y="4199335"/>
            <a:ext cx="3177798" cy="1260666"/>
          </a:xfrm>
          <a:prstGeom prst="rect">
            <a:avLst/>
          </a:prstGeom>
          <a:noFill/>
        </p:spPr>
        <p:txBody>
          <a:bodyPr wrap="square" rtlCol="0">
            <a:spAutoFit/>
          </a:bodyPr>
          <a:lstStyle/>
          <a:p>
            <a:pPr>
              <a:lnSpc>
                <a:spcPct val="150000"/>
              </a:lnSpc>
            </a:pP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「回答を始める」から回答してください。</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pPr>
              <a:lnSpc>
                <a:spcPct val="150000"/>
              </a:lnSpc>
            </a:pP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「回答を送信」をタップすると完了です。</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4" name="正方形/長方形 83"/>
          <p:cNvSpPr/>
          <p:nvPr/>
        </p:nvSpPr>
        <p:spPr>
          <a:xfrm>
            <a:off x="1814229" y="3584339"/>
            <a:ext cx="834245" cy="788371"/>
          </a:xfrm>
          <a:prstGeom prst="rect">
            <a:avLst/>
          </a:prstGeom>
          <a:noFill/>
        </p:spPr>
        <p:txBody>
          <a:bodyPr wrap="square" lIns="84406" tIns="42203" rIns="84406" bIns="42203">
            <a:spAutoFit/>
          </a:bodyPr>
          <a:lstStyle/>
          <a:p>
            <a:pPr algn="ctr">
              <a:lnSpc>
                <a:spcPct val="150000"/>
              </a:lnSpc>
            </a:pP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③</a:t>
            </a:r>
          </a:p>
        </p:txBody>
      </p:sp>
      <p:sp>
        <p:nvSpPr>
          <p:cNvPr id="88" name="テキスト ボックス 87"/>
          <p:cNvSpPr txBox="1"/>
          <p:nvPr/>
        </p:nvSpPr>
        <p:spPr>
          <a:xfrm>
            <a:off x="104205" y="1138568"/>
            <a:ext cx="8907775" cy="319639"/>
          </a:xfrm>
          <a:prstGeom prst="rect">
            <a:avLst/>
          </a:prstGeom>
          <a:noFill/>
        </p:spPr>
        <p:txBody>
          <a:bodyPr wrap="square" rtlCol="0" anchor="t">
            <a:spAutoFit/>
          </a:bodyPr>
          <a:lstStyle/>
          <a:p>
            <a:pPr algn="ctr"/>
            <a:r>
              <a:rPr lang="ja-JP" altLang="en-US" sz="1477" b="1">
                <a:latin typeface="メイリオ" panose="020B0604030504040204" pitchFamily="50" charset="-128"/>
                <a:ea typeface="メイリオ" panose="020B0604030504040204" pitchFamily="50" charset="-128"/>
                <a:cs typeface="Meiryo UI" panose="020B0604030504040204" pitchFamily="50" charset="-128"/>
              </a:rPr>
              <a:t>組織に関する質問を行うことで、組織の状態を可視化し、課題解決に導くためのアンケートです！</a:t>
            </a:r>
            <a:endParaRPr lang="ja-JP" altLang="en-US" sz="1477" b="1">
              <a:solidFill>
                <a:srgbClr val="37474F"/>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9" name="山形 88"/>
          <p:cNvSpPr/>
          <p:nvPr/>
        </p:nvSpPr>
        <p:spPr>
          <a:xfrm>
            <a:off x="2434768" y="3859210"/>
            <a:ext cx="3307916" cy="484331"/>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組織サーベイの「</a:t>
            </a:r>
            <a:r>
              <a:rPr kumimoji="1" lang="en-US" altLang="ja-JP"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QR</a:t>
            </a:r>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コードを表示」して</a:t>
            </a:r>
            <a:endParaRPr kumimoji="1" lang="en-US" altLang="ja-JP"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スマートフォンで</a:t>
            </a:r>
            <a:r>
              <a:rPr kumimoji="1" lang="en-US" altLang="ja-JP"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QR</a:t>
            </a:r>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コードを読み取る</a:t>
            </a:r>
            <a:endParaRPr kumimoji="1" lang="en-US" altLang="ja-JP"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p:cNvSpPr txBox="1"/>
          <p:nvPr/>
        </p:nvSpPr>
        <p:spPr>
          <a:xfrm>
            <a:off x="2122828" y="4257415"/>
            <a:ext cx="3461157" cy="365806"/>
          </a:xfrm>
          <a:prstGeom prst="rect">
            <a:avLst/>
          </a:prstGeom>
          <a:noFill/>
        </p:spPr>
        <p:txBody>
          <a:bodyPr wrap="square" rtlCol="0">
            <a:spAutoFit/>
          </a:bodyPr>
          <a:lstStyle/>
          <a:p>
            <a:pPr>
              <a:lnSpc>
                <a:spcPct val="150000"/>
              </a:lnSpc>
            </a:pP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ご自身のスマートフォンをご利用ください。</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7" name="グループ化 6"/>
          <p:cNvGrpSpPr/>
          <p:nvPr/>
        </p:nvGrpSpPr>
        <p:grpSpPr>
          <a:xfrm>
            <a:off x="2175711" y="1941884"/>
            <a:ext cx="3555415" cy="1198533"/>
            <a:chOff x="2462169" y="1979551"/>
            <a:chExt cx="3851700" cy="1298411"/>
          </a:xfrm>
        </p:grpSpPr>
        <p:sp>
          <p:nvSpPr>
            <p:cNvPr id="63" name="テキスト ボックス 62"/>
            <p:cNvSpPr txBox="1"/>
            <p:nvPr/>
          </p:nvSpPr>
          <p:spPr>
            <a:xfrm>
              <a:off x="2462169" y="1979551"/>
              <a:ext cx="3851700" cy="1298411"/>
            </a:xfrm>
            <a:prstGeom prst="rect">
              <a:avLst/>
            </a:prstGeom>
            <a:noFill/>
          </p:spPr>
          <p:txBody>
            <a:bodyPr wrap="square" rtlCol="0">
              <a:spAutoFit/>
            </a:bodyPr>
            <a:lstStyle/>
            <a:p>
              <a:pPr>
                <a:lnSpc>
                  <a:spcPct val="150000"/>
                </a:lnSpc>
              </a:pP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※PC</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Google Chrome</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）の場合</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pPr>
                <a:lnSpc>
                  <a:spcPct val="150000"/>
                </a:lnSpc>
              </a:pPr>
              <a:r>
                <a:rPr kumimoji="1" lang="ja-JP" altLang="en-US" sz="1200">
                  <a:latin typeface="メイリオ" panose="020B0604030504040204" pitchFamily="50" charset="-128"/>
                  <a:ea typeface="メイリオ" panose="020B0604030504040204" pitchFamily="50" charset="-128"/>
                  <a:cs typeface="Meiryo UI" panose="020B0604030504040204" pitchFamily="50" charset="-128"/>
                </a:rPr>
                <a:t>　１</a:t>
              </a:r>
              <a:r>
                <a:rPr kumimoji="1" lang="en-US" altLang="ja-JP" sz="1200">
                  <a:latin typeface="メイリオ" panose="020B0604030504040204" pitchFamily="50" charset="-128"/>
                  <a:ea typeface="メイリオ" panose="020B0604030504040204" pitchFamily="50" charset="-128"/>
                  <a:cs typeface="Meiryo UI" panose="020B0604030504040204" pitchFamily="50" charset="-128"/>
                </a:rPr>
                <a:t>. Google Chrome</a:t>
              </a:r>
              <a:r>
                <a:rPr kumimoji="1" lang="ja-JP" altLang="en-US" sz="1200">
                  <a:latin typeface="メイリオ" panose="020B0604030504040204" pitchFamily="50" charset="-128"/>
                  <a:ea typeface="メイリオ" panose="020B0604030504040204" pitchFamily="50" charset="-128"/>
                  <a:cs typeface="Meiryo UI" panose="020B0604030504040204" pitchFamily="50" charset="-128"/>
                </a:rPr>
                <a:t>の設定 　 をクリック</a:t>
              </a:r>
              <a:endParaRPr kumimoji="1" lang="en-US" altLang="ja-JP" sz="1200">
                <a:latin typeface="メイリオ" panose="020B0604030504040204" pitchFamily="50" charset="-128"/>
                <a:ea typeface="メイリオ" panose="020B0604030504040204" pitchFamily="50" charset="-128"/>
                <a:cs typeface="Meiryo UI" panose="020B0604030504040204" pitchFamily="50" charset="-128"/>
              </a:endParaRPr>
            </a:p>
            <a:p>
              <a:pPr>
                <a:lnSpc>
                  <a:spcPct val="150000"/>
                </a:lnSpc>
              </a:pPr>
              <a:r>
                <a:rPr kumimoji="1" lang="ja-JP" altLang="en-US" sz="1200">
                  <a:latin typeface="メイリオ" panose="020B0604030504040204" pitchFamily="50" charset="-128"/>
                  <a:ea typeface="メイリオ" panose="020B0604030504040204" pitchFamily="50" charset="-128"/>
                  <a:cs typeface="Meiryo UI" panose="020B0604030504040204" pitchFamily="50" charset="-128"/>
                </a:rPr>
                <a:t>　２</a:t>
              </a:r>
              <a:r>
                <a:rPr kumimoji="1" lang="en-US" altLang="ja-JP" sz="1200">
                  <a:latin typeface="メイリオ" panose="020B0604030504040204" pitchFamily="50" charset="-128"/>
                  <a:ea typeface="メイリオ" panose="020B0604030504040204" pitchFamily="50" charset="-128"/>
                  <a:cs typeface="Meiryo UI" panose="020B0604030504040204" pitchFamily="50" charset="-128"/>
                </a:rPr>
                <a:t>. </a:t>
              </a:r>
              <a:r>
                <a:rPr kumimoji="1" lang="ja-JP" altLang="en-US" sz="1200">
                  <a:latin typeface="メイリオ" panose="020B0604030504040204" pitchFamily="50" charset="-128"/>
                  <a:ea typeface="メイリオ" panose="020B0604030504040204" pitchFamily="50" charset="-128"/>
                  <a:cs typeface="Meiryo UI" panose="020B0604030504040204" pitchFamily="50" charset="-128"/>
                </a:rPr>
                <a:t>「新しいシークレットウィンドウ」</a:t>
              </a:r>
            </a:p>
            <a:p>
              <a:pPr>
                <a:lnSpc>
                  <a:spcPct val="150000"/>
                </a:lnSpc>
              </a:pPr>
              <a:r>
                <a:rPr kumimoji="1" lang="ja-JP" altLang="en-US" sz="1200">
                  <a:latin typeface="メイリオ" panose="020B0604030504040204" pitchFamily="50" charset="-128"/>
                  <a:ea typeface="メイリオ" panose="020B0604030504040204" pitchFamily="50" charset="-128"/>
                  <a:cs typeface="Meiryo UI" panose="020B0604030504040204" pitchFamily="50" charset="-128"/>
                </a:rPr>
                <a:t>　３</a:t>
              </a:r>
              <a:r>
                <a:rPr kumimoji="1" lang="en-US" altLang="ja-JP" sz="1200">
                  <a:latin typeface="メイリオ" panose="020B0604030504040204" pitchFamily="50" charset="-128"/>
                  <a:ea typeface="メイリオ" panose="020B0604030504040204" pitchFamily="50" charset="-128"/>
                  <a:cs typeface="Meiryo UI" panose="020B0604030504040204" pitchFamily="50" charset="-128"/>
                </a:rPr>
                <a:t>. </a:t>
              </a:r>
              <a:r>
                <a:rPr kumimoji="1" lang="ja-JP" altLang="en-US" sz="1200">
                  <a:latin typeface="メイリオ" panose="020B0604030504040204" pitchFamily="50" charset="-128"/>
                  <a:ea typeface="メイリオ" panose="020B0604030504040204" pitchFamily="50" charset="-128"/>
                  <a:cs typeface="Meiryo UI" panose="020B0604030504040204" pitchFamily="50" charset="-128"/>
                </a:rPr>
                <a:t>ログイン</a:t>
              </a:r>
              <a:r>
                <a:rPr kumimoji="1" lang="en-US" altLang="ja-JP" sz="1200">
                  <a:latin typeface="メイリオ" panose="020B0604030504040204" pitchFamily="50" charset="-128"/>
                  <a:ea typeface="メイリオ" panose="020B0604030504040204" pitchFamily="50" charset="-128"/>
                  <a:cs typeface="Meiryo UI" panose="020B0604030504040204" pitchFamily="50" charset="-128"/>
                </a:rPr>
                <a:t>URL</a:t>
              </a:r>
              <a:r>
                <a:rPr kumimoji="1" lang="ja-JP" altLang="en-US" sz="1200">
                  <a:latin typeface="メイリオ" panose="020B0604030504040204" pitchFamily="50" charset="-128"/>
                  <a:ea typeface="メイリオ" panose="020B0604030504040204" pitchFamily="50" charset="-128"/>
                  <a:cs typeface="Meiryo UI" panose="020B0604030504040204" pitchFamily="50" charset="-128"/>
                </a:rPr>
                <a:t>を入力</a:t>
              </a:r>
            </a:p>
          </p:txBody>
        </p:sp>
        <p:pic>
          <p:nvPicPr>
            <p:cNvPr id="95" name="図 94"/>
            <p:cNvPicPr>
              <a:picLocks noChangeAspect="1"/>
            </p:cNvPicPr>
            <p:nvPr/>
          </p:nvPicPr>
          <p:blipFill>
            <a:blip r:embed="rId11"/>
            <a:stretch>
              <a:fillRect/>
            </a:stretch>
          </p:blipFill>
          <p:spPr>
            <a:xfrm>
              <a:off x="4756502" y="2347662"/>
              <a:ext cx="226631" cy="278929"/>
            </a:xfrm>
            <a:prstGeom prst="rect">
              <a:avLst/>
            </a:prstGeom>
            <a:ln w="15875">
              <a:noFill/>
            </a:ln>
          </p:spPr>
        </p:pic>
      </p:grpSp>
      <p:sp>
        <p:nvSpPr>
          <p:cNvPr id="9" name="正方形/長方形 8"/>
          <p:cNvSpPr/>
          <p:nvPr/>
        </p:nvSpPr>
        <p:spPr>
          <a:xfrm>
            <a:off x="2149214" y="4554844"/>
            <a:ext cx="3960970" cy="775725"/>
          </a:xfrm>
          <a:prstGeom prst="rect">
            <a:avLst/>
          </a:prstGeom>
        </p:spPr>
        <p:txBody>
          <a:bodyPr wrap="square">
            <a:spAutoFit/>
          </a:bodyPr>
          <a:lstStyle/>
          <a:p>
            <a:pPr>
              <a:lnSpc>
                <a:spcPct val="150000"/>
              </a:lnSpc>
            </a:pPr>
            <a:r>
              <a:rPr kumimoji="1" lang="en-US" altLang="ja-JP" sz="1015">
                <a:latin typeface="メイリオ" panose="020B0604030504040204" pitchFamily="50" charset="-128"/>
                <a:ea typeface="メイリオ" panose="020B0604030504040204" pitchFamily="50" charset="-128"/>
                <a:cs typeface="Meiryo UI" panose="020B0604030504040204" pitchFamily="50" charset="-128"/>
              </a:rPr>
              <a:t>※ iPhone</a:t>
            </a:r>
            <a:r>
              <a:rPr kumimoji="1" lang="ja-JP" altLang="en-US" sz="1015">
                <a:latin typeface="メイリオ" panose="020B0604030504040204" pitchFamily="50" charset="-128"/>
                <a:ea typeface="メイリオ" panose="020B0604030504040204" pitchFamily="50" charset="-128"/>
                <a:cs typeface="Meiryo UI" panose="020B0604030504040204" pitchFamily="50" charset="-128"/>
              </a:rPr>
              <a:t>は、カメラ機能から読み取れます。</a:t>
            </a:r>
            <a:br>
              <a:rPr kumimoji="1" lang="en-US" altLang="ja-JP" sz="1015">
                <a:latin typeface="メイリオ" panose="020B0604030504040204" pitchFamily="50" charset="-128"/>
                <a:ea typeface="メイリオ" panose="020B0604030504040204" pitchFamily="50" charset="-128"/>
                <a:cs typeface="Meiryo UI" panose="020B0604030504040204" pitchFamily="50" charset="-128"/>
              </a:rPr>
            </a:br>
            <a:r>
              <a:rPr kumimoji="1" lang="ja-JP" altLang="en-US" sz="1015">
                <a:latin typeface="メイリオ" panose="020B0604030504040204" pitchFamily="50" charset="-128"/>
                <a:ea typeface="メイリオ" panose="020B0604030504040204" pitchFamily="50" charset="-128"/>
                <a:cs typeface="Meiryo UI" panose="020B0604030504040204" pitchFamily="50" charset="-128"/>
              </a:rPr>
              <a:t>　 </a:t>
            </a:r>
            <a:r>
              <a:rPr kumimoji="1" lang="en-US" altLang="ja-JP" sz="1015">
                <a:latin typeface="メイリオ" panose="020B0604030504040204" pitchFamily="50" charset="-128"/>
                <a:ea typeface="メイリオ" panose="020B0604030504040204" pitchFamily="50" charset="-128"/>
                <a:cs typeface="Meiryo UI" panose="020B0604030504040204" pitchFamily="50" charset="-128"/>
              </a:rPr>
              <a:t>Android</a:t>
            </a:r>
            <a:r>
              <a:rPr kumimoji="1" lang="ja-JP" altLang="en-US" sz="1015">
                <a:latin typeface="メイリオ" panose="020B0604030504040204" pitchFamily="50" charset="-128"/>
                <a:ea typeface="メイリオ" panose="020B0604030504040204" pitchFamily="50" charset="-128"/>
                <a:cs typeface="Meiryo UI" panose="020B0604030504040204" pitchFamily="50" charset="-128"/>
              </a:rPr>
              <a:t>は、</a:t>
            </a:r>
            <a:r>
              <a:rPr kumimoji="1" lang="en-US" altLang="ja-JP" sz="1015">
                <a:latin typeface="メイリオ" panose="020B0604030504040204" pitchFamily="50" charset="-128"/>
                <a:ea typeface="メイリオ" panose="020B0604030504040204" pitchFamily="50" charset="-128"/>
                <a:cs typeface="Meiryo UI" panose="020B0604030504040204" pitchFamily="50" charset="-128"/>
              </a:rPr>
              <a:t>QR</a:t>
            </a:r>
            <a:r>
              <a:rPr kumimoji="1" lang="ja-JP" altLang="en-US" sz="1015">
                <a:latin typeface="メイリオ" panose="020B0604030504040204" pitchFamily="50" charset="-128"/>
                <a:ea typeface="メイリオ" panose="020B0604030504040204" pitchFamily="50" charset="-128"/>
                <a:cs typeface="Meiryo UI" panose="020B0604030504040204" pitchFamily="50" charset="-128"/>
              </a:rPr>
              <a:t>コードが読み取れるアプリをご利用ください。</a:t>
            </a:r>
            <a:endParaRPr kumimoji="1" lang="en-US" altLang="ja-JP" sz="1015">
              <a:latin typeface="メイリオ" panose="020B0604030504040204" pitchFamily="50" charset="-128"/>
              <a:ea typeface="メイリオ" panose="020B0604030504040204" pitchFamily="50" charset="-128"/>
              <a:cs typeface="Meiryo UI" panose="020B0604030504040204" pitchFamily="50" charset="-128"/>
            </a:endParaRPr>
          </a:p>
        </p:txBody>
      </p:sp>
      <p:graphicFrame>
        <p:nvGraphicFramePr>
          <p:cNvPr id="54" name="表 53">
            <a:extLst>
              <a:ext uri="{FF2B5EF4-FFF2-40B4-BE49-F238E27FC236}">
                <a16:creationId xmlns:a16="http://schemas.microsoft.com/office/drawing/2014/main" id="{F72E73C0-6C19-4C15-A31B-931FC3159D77}"/>
              </a:ext>
            </a:extLst>
          </p:cNvPr>
          <p:cNvGraphicFramePr>
            <a:graphicFrameLocks noGrp="1"/>
          </p:cNvGraphicFramePr>
          <p:nvPr>
            <p:extLst>
              <p:ext uri="{D42A27DB-BD31-4B8C-83A1-F6EECF244321}">
                <p14:modId xmlns:p14="http://schemas.microsoft.com/office/powerpoint/2010/main" val="1668967295"/>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a:solidFill>
                            <a:schemeClr val="tx1">
                              <a:lumMod val="50000"/>
                              <a:lumOff val="50000"/>
                            </a:schemeClr>
                          </a:solidFill>
                        </a:rPr>
                        <a:t>実名式で実施の場合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0">
                          <a:solidFill>
                            <a:schemeClr val="tx1">
                              <a:lumMod val="50000"/>
                              <a:lumOff val="50000"/>
                            </a:schemeClr>
                          </a:solidFill>
                        </a:rPr>
                        <a:t>匿名式で実施の場合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en-US" altLang="ja-JP" sz="900" b="1">
                          <a:solidFill>
                            <a:schemeClr val="bg1"/>
                          </a:solidFill>
                        </a:rPr>
                        <a:t>QR</a:t>
                      </a:r>
                      <a:r>
                        <a:rPr kumimoji="1" lang="ja-JP" altLang="en-US" sz="900" b="1">
                          <a:solidFill>
                            <a:schemeClr val="bg1"/>
                          </a:solidFill>
                        </a:rPr>
                        <a:t>コード回答</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C000"/>
                    </a:solidFill>
                  </a:tcPr>
                </a:tc>
                <a:extLst>
                  <a:ext uri="{0D108BD9-81ED-4DB2-BD59-A6C34878D82A}">
                    <a16:rowId xmlns:a16="http://schemas.microsoft.com/office/drawing/2014/main" val="435456623"/>
                  </a:ext>
                </a:extLst>
              </a:tr>
            </a:tbl>
          </a:graphicData>
        </a:graphic>
      </p:graphicFrame>
      <p:sp>
        <p:nvSpPr>
          <p:cNvPr id="55" name="正方形/長方形 54">
            <a:extLst>
              <a:ext uri="{FF2B5EF4-FFF2-40B4-BE49-F238E27FC236}">
                <a16:creationId xmlns:a16="http://schemas.microsoft.com/office/drawing/2014/main" id="{24EE81E1-E66A-40EB-82A2-14EBE4D56EFE}"/>
              </a:ext>
            </a:extLst>
          </p:cNvPr>
          <p:cNvSpPr/>
          <p:nvPr/>
        </p:nvSpPr>
        <p:spPr>
          <a:xfrm>
            <a:off x="7675268" y="385073"/>
            <a:ext cx="1472650" cy="44012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sz="2200" b="1" i="0" u="none" strike="noStrike" cap="none" spc="0" normalizeH="0" baseline="0">
                <a:ln>
                  <a:noFill/>
                </a:ln>
                <a:solidFill>
                  <a:srgbClr val="FFFFFF"/>
                </a:solidFill>
                <a:effectLst/>
                <a:uFillTx/>
                <a:latin typeface="+mn-lt"/>
                <a:ea typeface="+mn-ea"/>
                <a:cs typeface="+mn-cs"/>
                <a:sym typeface="ヒラギノ角ゴ ProN W3"/>
              </a:rPr>
              <a:t>PC</a:t>
            </a:r>
            <a:r>
              <a:rPr kumimoji="0" lang="ja-JP" altLang="en-US" sz="2200" b="1" i="0" u="none" strike="noStrike" cap="none" spc="0" normalizeH="0" baseline="0">
                <a:ln>
                  <a:noFill/>
                </a:ln>
                <a:solidFill>
                  <a:srgbClr val="FFFFFF"/>
                </a:solidFill>
                <a:effectLst/>
                <a:uFillTx/>
                <a:latin typeface="+mn-lt"/>
                <a:ea typeface="+mn-ea"/>
                <a:cs typeface="+mn-cs"/>
                <a:sym typeface="ヒラギノ角ゴ ProN W3"/>
              </a:rPr>
              <a:t>利用</a:t>
            </a:r>
          </a:p>
        </p:txBody>
      </p:sp>
    </p:spTree>
    <p:extLst>
      <p:ext uri="{BB962C8B-B14F-4D97-AF65-F5344CB8AC3E}">
        <p14:creationId xmlns:p14="http://schemas.microsoft.com/office/powerpoint/2010/main" val="3597567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5DADA61-BCB3-470A-823B-E3D0072D3F85}"/>
              </a:ext>
            </a:extLst>
          </p:cNvPr>
          <p:cNvPicPr>
            <a:picLocks noChangeAspect="1"/>
          </p:cNvPicPr>
          <p:nvPr/>
        </p:nvPicPr>
        <p:blipFill rotWithShape="1">
          <a:blip r:embed="rId2"/>
          <a:srcRect l="9391" r="9538"/>
          <a:stretch/>
        </p:blipFill>
        <p:spPr>
          <a:xfrm>
            <a:off x="129509" y="1293241"/>
            <a:ext cx="7413063" cy="51435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正方形/長方形 5">
            <a:extLst>
              <a:ext uri="{FF2B5EF4-FFF2-40B4-BE49-F238E27FC236}">
                <a16:creationId xmlns:a16="http://schemas.microsoft.com/office/drawing/2014/main" id="{3677E7B5-CD56-4211-AFE0-410FB6E13890}"/>
              </a:ext>
            </a:extLst>
          </p:cNvPr>
          <p:cNvSpPr/>
          <p:nvPr/>
        </p:nvSpPr>
        <p:spPr>
          <a:xfrm>
            <a:off x="-295177" y="424012"/>
            <a:ext cx="3317126" cy="596589"/>
          </a:xfrm>
          <a:prstGeom prst="rect">
            <a:avLst/>
          </a:prstGeom>
          <a:noFill/>
        </p:spPr>
        <p:txBody>
          <a:bodyPr wrap="square" lIns="84406" tIns="42203" rIns="84406" bIns="42203">
            <a:spAutoFit/>
          </a:bodyPr>
          <a:lstStyle/>
          <a:p>
            <a:pPr algn="ct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説明シート</a:t>
            </a:r>
          </a:p>
        </p:txBody>
      </p:sp>
      <p:sp>
        <p:nvSpPr>
          <p:cNvPr id="7" name="テキスト ボックス 6">
            <a:extLst>
              <a:ext uri="{FF2B5EF4-FFF2-40B4-BE49-F238E27FC236}">
                <a16:creationId xmlns:a16="http://schemas.microsoft.com/office/drawing/2014/main" id="{A36E90B6-DA4E-4816-A889-F2AAEECB0D97}"/>
              </a:ext>
            </a:extLst>
          </p:cNvPr>
          <p:cNvSpPr txBox="1"/>
          <p:nvPr/>
        </p:nvSpPr>
        <p:spPr>
          <a:xfrm>
            <a:off x="2740596" y="421260"/>
            <a:ext cx="4626707" cy="688843"/>
          </a:xfrm>
          <a:prstGeom prst="rect">
            <a:avLst/>
          </a:prstGeom>
          <a:noFill/>
        </p:spPr>
        <p:txBody>
          <a:bodyPr wrap="square" rtlCol="0">
            <a:spAutoFit/>
          </a:bodyPr>
          <a:lstStyle/>
          <a:p>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社員向け</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QR</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コード回答のリーフレットは</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2</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枚あります。</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１枚は</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PC</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用、</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1</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枚はスマートフォン用です。（修正可）</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ご利用の端末に合わせてお使いください。</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 name="線吹き出し 1 (枠付き) 15">
            <a:extLst>
              <a:ext uri="{FF2B5EF4-FFF2-40B4-BE49-F238E27FC236}">
                <a16:creationId xmlns:a16="http://schemas.microsoft.com/office/drawing/2014/main" id="{1EDBB5ED-CEA4-40CC-8C42-2F5D0D0377E1}"/>
              </a:ext>
            </a:extLst>
          </p:cNvPr>
          <p:cNvSpPr/>
          <p:nvPr/>
        </p:nvSpPr>
        <p:spPr>
          <a:xfrm>
            <a:off x="5335937" y="4718947"/>
            <a:ext cx="3685895" cy="1717794"/>
          </a:xfrm>
          <a:prstGeom prst="borderCallout1">
            <a:avLst>
              <a:gd name="adj1" fmla="val 99729"/>
              <a:gd name="adj2" fmla="val -505"/>
              <a:gd name="adj3" fmla="val 17148"/>
              <a:gd name="adj4" fmla="val -43926"/>
            </a:avLst>
          </a:prstGeom>
          <a:solidFill>
            <a:schemeClr val="bg1"/>
          </a:solid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557">
                <a:solidFill>
                  <a:schemeClr val="tx1"/>
                </a:solidFill>
                <a:latin typeface="メイリオ" panose="020B0604030504040204" pitchFamily="50" charset="-128"/>
                <a:ea typeface="メイリオ" panose="020B0604030504040204" pitchFamily="50" charset="-128"/>
              </a:rPr>
              <a:t>企業認証コードを記入してください。</a:t>
            </a:r>
            <a:endParaRPr kumimoji="1" lang="en-US" altLang="ja-JP" sz="1557">
              <a:solidFill>
                <a:schemeClr val="tx1"/>
              </a:solidFill>
              <a:latin typeface="メイリオ" panose="020B0604030504040204" pitchFamily="50" charset="-128"/>
              <a:ea typeface="メイリオ" panose="020B0604030504040204" pitchFamily="50" charset="-128"/>
            </a:endParaRPr>
          </a:p>
          <a:p>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ja-JP" altLang="en-US" sz="1015">
                <a:solidFill>
                  <a:schemeClr val="tx1"/>
                </a:solidFill>
                <a:latin typeface="メイリオ" panose="020B0604030504040204" pitchFamily="50" charset="-128"/>
                <a:ea typeface="メイリオ" panose="020B0604030504040204" pitchFamily="50" charset="-128"/>
              </a:rPr>
              <a:t>企業認証コードは</a:t>
            </a:r>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サイドメニュー</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設定</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a:t>
            </a:r>
            <a:r>
              <a:rPr kumimoji="1" lang="en-US" altLang="ja-JP" sz="1015">
                <a:solidFill>
                  <a:schemeClr val="tx1"/>
                </a:solidFill>
                <a:latin typeface="メイリオ" panose="020B0604030504040204" pitchFamily="50" charset="-128"/>
                <a:ea typeface="メイリオ" panose="020B0604030504040204" pitchFamily="50" charset="-128"/>
              </a:rPr>
              <a:t>】</a:t>
            </a:r>
          </a:p>
          <a:p>
            <a:r>
              <a:rPr kumimoji="1" lang="ja-JP" altLang="en-US" sz="1015">
                <a:solidFill>
                  <a:schemeClr val="tx1"/>
                </a:solidFill>
                <a:latin typeface="メイリオ" panose="020B0604030504040204" pitchFamily="50" charset="-128"/>
                <a:ea typeface="メイリオ" panose="020B0604030504040204" pitchFamily="50" charset="-128"/>
              </a:rPr>
              <a:t>からご確認いただけます。</a:t>
            </a:r>
            <a:endParaRPr kumimoji="1" lang="en-US" altLang="ja-JP" sz="1015">
              <a:solidFill>
                <a:schemeClr val="tx1"/>
              </a:solidFill>
              <a:latin typeface="メイリオ" panose="020B0604030504040204" pitchFamily="50" charset="-128"/>
              <a:ea typeface="メイリオ" panose="020B0604030504040204" pitchFamily="50" charset="-128"/>
            </a:endParaRPr>
          </a:p>
          <a:p>
            <a:br>
              <a:rPr kumimoji="1" lang="en-US" altLang="ja-JP" sz="1015">
                <a:solidFill>
                  <a:schemeClr val="tx1"/>
                </a:solidFill>
                <a:latin typeface="メイリオ" panose="020B0604030504040204" pitchFamily="50" charset="-128"/>
                <a:ea typeface="メイリオ" panose="020B0604030504040204" pitchFamily="50" charset="-128"/>
              </a:rPr>
            </a:b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企業情報画面の「</a:t>
            </a:r>
            <a:r>
              <a:rPr kumimoji="1" lang="ja-JP" altLang="en-US" sz="1015" b="1">
                <a:solidFill>
                  <a:schemeClr val="tx1"/>
                </a:solidFill>
                <a:latin typeface="メイリオ" panose="020B0604030504040204" pitchFamily="50" charset="-128"/>
                <a:ea typeface="メイリオ" panose="020B0604030504040204" pitchFamily="50" charset="-128"/>
              </a:rPr>
              <a:t>ログインページ</a:t>
            </a:r>
            <a:r>
              <a:rPr kumimoji="1" lang="ja-JP" altLang="en-US" sz="1015">
                <a:solidFill>
                  <a:schemeClr val="tx1"/>
                </a:solidFill>
                <a:latin typeface="メイリオ" panose="020B0604030504040204" pitchFamily="50" charset="-128"/>
                <a:ea typeface="メイリオ" panose="020B0604030504040204" pitchFamily="50" charset="-128"/>
              </a:rPr>
              <a:t>」と記載されている</a:t>
            </a:r>
            <a:r>
              <a:rPr kumimoji="1" lang="en-US" altLang="ja-JP" sz="1015">
                <a:solidFill>
                  <a:schemeClr val="tx1"/>
                </a:solidFill>
                <a:latin typeface="メイリオ" panose="020B0604030504040204" pitchFamily="50" charset="-128"/>
                <a:ea typeface="メイリオ" panose="020B0604030504040204" pitchFamily="50" charset="-128"/>
              </a:rPr>
              <a:t>URL</a:t>
            </a:r>
            <a:r>
              <a:rPr kumimoji="1" lang="ja-JP" altLang="en-US" sz="1015">
                <a:solidFill>
                  <a:schemeClr val="tx1"/>
                </a:solidFill>
                <a:latin typeface="メイリオ" panose="020B0604030504040204" pitchFamily="50" charset="-128"/>
                <a:ea typeface="メイリオ" panose="020B0604030504040204" pitchFamily="50" charset="-128"/>
              </a:rPr>
              <a:t>と同じものになります。</a:t>
            </a:r>
          </a:p>
        </p:txBody>
      </p:sp>
      <p:sp>
        <p:nvSpPr>
          <p:cNvPr id="9" name="正方形/長方形 8">
            <a:extLst>
              <a:ext uri="{FF2B5EF4-FFF2-40B4-BE49-F238E27FC236}">
                <a16:creationId xmlns:a16="http://schemas.microsoft.com/office/drawing/2014/main" id="{6A7C6954-DE87-4BD3-9FA3-8582CE7820C0}"/>
              </a:ext>
            </a:extLst>
          </p:cNvPr>
          <p:cNvSpPr/>
          <p:nvPr/>
        </p:nvSpPr>
        <p:spPr>
          <a:xfrm>
            <a:off x="2719394" y="4546158"/>
            <a:ext cx="1010790" cy="506336"/>
          </a:xfrm>
          <a:prstGeom prst="rect">
            <a:avLst/>
          </a:prstGeom>
          <a:no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p>
        </p:txBody>
      </p:sp>
      <p:sp>
        <p:nvSpPr>
          <p:cNvPr id="10" name="線吹き出し 1 (枠付き) 15">
            <a:extLst>
              <a:ext uri="{FF2B5EF4-FFF2-40B4-BE49-F238E27FC236}">
                <a16:creationId xmlns:a16="http://schemas.microsoft.com/office/drawing/2014/main" id="{C63DEB62-E22A-4A8E-90D9-F0A6D549B074}"/>
              </a:ext>
            </a:extLst>
          </p:cNvPr>
          <p:cNvSpPr/>
          <p:nvPr/>
        </p:nvSpPr>
        <p:spPr>
          <a:xfrm>
            <a:off x="5306579" y="1255495"/>
            <a:ext cx="3685895" cy="1285977"/>
          </a:xfrm>
          <a:prstGeom prst="borderCallout1">
            <a:avLst>
              <a:gd name="adj1" fmla="val 602"/>
              <a:gd name="adj2" fmla="val -107"/>
              <a:gd name="adj3" fmla="val 155070"/>
              <a:gd name="adj4" fmla="val -62245"/>
            </a:avLst>
          </a:prstGeom>
          <a:solidFill>
            <a:schemeClr val="bg1"/>
          </a:solid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557">
                <a:solidFill>
                  <a:schemeClr val="tx1"/>
                </a:solidFill>
                <a:latin typeface="メイリオ" panose="020B0604030504040204" pitchFamily="50" charset="-128"/>
                <a:ea typeface="メイリオ" panose="020B0604030504040204" pitchFamily="50" charset="-128"/>
              </a:rPr>
              <a:t>QR</a:t>
            </a:r>
            <a:r>
              <a:rPr kumimoji="1" lang="ja-JP" altLang="en-US" sz="1557">
                <a:solidFill>
                  <a:schemeClr val="tx1"/>
                </a:solidFill>
                <a:latin typeface="メイリオ" panose="020B0604030504040204" pitchFamily="50" charset="-128"/>
                <a:ea typeface="メイリオ" panose="020B0604030504040204" pitchFamily="50" charset="-128"/>
              </a:rPr>
              <a:t>コードを貼り付けてください。</a:t>
            </a:r>
            <a:endParaRPr kumimoji="1" lang="en-US" altLang="ja-JP" sz="1557">
              <a:solidFill>
                <a:schemeClr val="tx1"/>
              </a:solidFill>
              <a:latin typeface="メイリオ" panose="020B0604030504040204" pitchFamily="50" charset="-128"/>
              <a:ea typeface="メイリオ" panose="020B0604030504040204" pitchFamily="50" charset="-128"/>
            </a:endParaRPr>
          </a:p>
          <a:p>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en-US" altLang="ja-JP" sz="1015">
                <a:solidFill>
                  <a:schemeClr val="tx1"/>
                </a:solidFill>
                <a:latin typeface="メイリオ" panose="020B0604030504040204" pitchFamily="50" charset="-128"/>
                <a:ea typeface="メイリオ" panose="020B0604030504040204" pitchFamily="50" charset="-128"/>
              </a:rPr>
              <a:t>QR</a:t>
            </a:r>
            <a:r>
              <a:rPr kumimoji="1" lang="ja-JP" altLang="en-US" sz="1015">
                <a:solidFill>
                  <a:schemeClr val="tx1"/>
                </a:solidFill>
                <a:latin typeface="メイリオ" panose="020B0604030504040204" pitchFamily="50" charset="-128"/>
                <a:ea typeface="メイリオ" panose="020B0604030504040204" pitchFamily="50" charset="-128"/>
              </a:rPr>
              <a:t>コードは</a:t>
            </a:r>
            <a:endParaRPr kumimoji="1" lang="en-US" altLang="ja-JP" sz="1015">
              <a:solidFill>
                <a:schemeClr val="tx1"/>
              </a:solidFill>
              <a:latin typeface="メイリオ" panose="020B0604030504040204" pitchFamily="50" charset="-128"/>
              <a:ea typeface="メイリオ" panose="020B0604030504040204" pitchFamily="50" charset="-128"/>
            </a:endParaRPr>
          </a:p>
          <a:p>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サイドメニュー</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設定</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a:t>
            </a:r>
            <a:r>
              <a:rPr kumimoji="1" lang="en-US" altLang="ja-JP" sz="1015">
                <a:solidFill>
                  <a:schemeClr val="tx1"/>
                </a:solidFill>
                <a:latin typeface="メイリオ" panose="020B0604030504040204" pitchFamily="50" charset="-128"/>
                <a:ea typeface="メイリオ" panose="020B0604030504040204" pitchFamily="50" charset="-128"/>
              </a:rPr>
              <a:t>【</a:t>
            </a:r>
            <a:r>
              <a:rPr kumimoji="1" lang="ja-JP" altLang="en-US" sz="1015">
                <a:solidFill>
                  <a:schemeClr val="tx1"/>
                </a:solidFill>
                <a:latin typeface="メイリオ" panose="020B0604030504040204" pitchFamily="50" charset="-128"/>
                <a:ea typeface="メイリオ" panose="020B0604030504040204" pitchFamily="50" charset="-128"/>
              </a:rPr>
              <a:t>企業情報</a:t>
            </a:r>
            <a:r>
              <a:rPr kumimoji="1" lang="en-US" altLang="ja-JP" sz="1015">
                <a:solidFill>
                  <a:schemeClr val="tx1"/>
                </a:solidFill>
                <a:latin typeface="メイリオ" panose="020B0604030504040204" pitchFamily="50" charset="-128"/>
                <a:ea typeface="メイリオ" panose="020B0604030504040204" pitchFamily="50" charset="-128"/>
              </a:rPr>
              <a:t>】</a:t>
            </a:r>
          </a:p>
          <a:p>
            <a:r>
              <a:rPr kumimoji="1" lang="ja-JP" altLang="en-US" sz="1015">
                <a:solidFill>
                  <a:schemeClr val="tx1"/>
                </a:solidFill>
                <a:latin typeface="メイリオ" panose="020B0604030504040204" pitchFamily="50" charset="-128"/>
                <a:ea typeface="メイリオ" panose="020B0604030504040204" pitchFamily="50" charset="-128"/>
              </a:rPr>
              <a:t>からご確認いただけます。</a:t>
            </a:r>
            <a:endParaRPr kumimoji="1" lang="en-US" altLang="ja-JP" sz="1015">
              <a:solidFill>
                <a:schemeClr val="tx1"/>
              </a:solidFill>
              <a:latin typeface="メイリオ" panose="020B0604030504040204" pitchFamily="50" charset="-128"/>
              <a:ea typeface="メイリオ" panose="020B0604030504040204" pitchFamily="50" charset="-128"/>
            </a:endParaRPr>
          </a:p>
          <a:p>
            <a:endParaRPr kumimoji="1" lang="ja-JP" altLang="en-US" sz="1015">
              <a:solidFill>
                <a:schemeClr val="tx1"/>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9BD602C8-79B0-4796-AE32-26D45B07F95C}"/>
              </a:ext>
            </a:extLst>
          </p:cNvPr>
          <p:cNvSpPr/>
          <p:nvPr/>
        </p:nvSpPr>
        <p:spPr>
          <a:xfrm>
            <a:off x="1922677" y="3227101"/>
            <a:ext cx="1113951" cy="1231552"/>
          </a:xfrm>
          <a:prstGeom prst="rect">
            <a:avLst/>
          </a:prstGeom>
          <a:noFill/>
          <a:ln w="57150">
            <a:solidFill>
              <a:srgbClr val="EB4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p>
        </p:txBody>
      </p:sp>
      <p:graphicFrame>
        <p:nvGraphicFramePr>
          <p:cNvPr id="13" name="表 12">
            <a:extLst>
              <a:ext uri="{FF2B5EF4-FFF2-40B4-BE49-F238E27FC236}">
                <a16:creationId xmlns:a16="http://schemas.microsoft.com/office/drawing/2014/main" id="{9C8C6C4F-AE83-4890-8B2B-4A4E4E3DE540}"/>
              </a:ext>
            </a:extLst>
          </p:cNvPr>
          <p:cNvGraphicFramePr>
            <a:graphicFrameLocks noGrp="1"/>
          </p:cNvGraphicFramePr>
          <p:nvPr>
            <p:extLst>
              <p:ext uri="{D42A27DB-BD31-4B8C-83A1-F6EECF244321}">
                <p14:modId xmlns:p14="http://schemas.microsoft.com/office/powerpoint/2010/main" val="1668967295"/>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a:solidFill>
                            <a:schemeClr val="tx1">
                              <a:lumMod val="50000"/>
                              <a:lumOff val="50000"/>
                            </a:schemeClr>
                          </a:solidFill>
                        </a:rPr>
                        <a:t>実名式で実施の場合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0">
                          <a:solidFill>
                            <a:schemeClr val="tx1">
                              <a:lumMod val="50000"/>
                              <a:lumOff val="50000"/>
                            </a:schemeClr>
                          </a:solidFill>
                        </a:rPr>
                        <a:t>匿名式で実施の場合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en-US" altLang="ja-JP" sz="900" b="1">
                          <a:solidFill>
                            <a:schemeClr val="bg1"/>
                          </a:solidFill>
                        </a:rPr>
                        <a:t>QR</a:t>
                      </a:r>
                      <a:r>
                        <a:rPr kumimoji="1" lang="ja-JP" altLang="en-US" sz="900" b="1">
                          <a:solidFill>
                            <a:schemeClr val="bg1"/>
                          </a:solidFill>
                        </a:rPr>
                        <a:t>コード回答</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C000"/>
                    </a:solidFill>
                  </a:tcPr>
                </a:tc>
                <a:extLst>
                  <a:ext uri="{0D108BD9-81ED-4DB2-BD59-A6C34878D82A}">
                    <a16:rowId xmlns:a16="http://schemas.microsoft.com/office/drawing/2014/main" val="435456623"/>
                  </a:ext>
                </a:extLst>
              </a:tr>
            </a:tbl>
          </a:graphicData>
        </a:graphic>
      </p:graphicFrame>
      <p:sp>
        <p:nvSpPr>
          <p:cNvPr id="14" name="正方形/長方形 13">
            <a:extLst>
              <a:ext uri="{FF2B5EF4-FFF2-40B4-BE49-F238E27FC236}">
                <a16:creationId xmlns:a16="http://schemas.microsoft.com/office/drawing/2014/main" id="{FD00BACC-2047-430A-904A-39C06580015A}"/>
              </a:ext>
            </a:extLst>
          </p:cNvPr>
          <p:cNvSpPr/>
          <p:nvPr/>
        </p:nvSpPr>
        <p:spPr>
          <a:xfrm>
            <a:off x="7675268" y="399949"/>
            <a:ext cx="1472650" cy="410369"/>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2000" b="1" i="0" u="none" strike="noStrike" cap="none" spc="0" normalizeH="0" baseline="0">
                <a:ln>
                  <a:noFill/>
                </a:ln>
                <a:solidFill>
                  <a:srgbClr val="FFFFFF"/>
                </a:solidFill>
                <a:effectLst/>
                <a:uFillTx/>
                <a:latin typeface="+mn-lt"/>
                <a:ea typeface="+mn-ea"/>
                <a:cs typeface="+mn-cs"/>
                <a:sym typeface="ヒラギノ角ゴ ProN W3"/>
              </a:rPr>
              <a:t>スマホ利用</a:t>
            </a:r>
          </a:p>
        </p:txBody>
      </p:sp>
    </p:spTree>
    <p:extLst>
      <p:ext uri="{BB962C8B-B14F-4D97-AF65-F5344CB8AC3E}">
        <p14:creationId xmlns:p14="http://schemas.microsoft.com/office/powerpoint/2010/main" val="996997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
          <p:cNvSpPr txBox="1"/>
          <p:nvPr/>
        </p:nvSpPr>
        <p:spPr>
          <a:xfrm>
            <a:off x="399496" y="1344034"/>
            <a:ext cx="8345010" cy="684773"/>
          </a:xfrm>
          <a:prstGeom prst="rect">
            <a:avLst/>
          </a:prstGeom>
          <a:noFill/>
          <a:ln>
            <a:noFill/>
          </a:ln>
        </p:spPr>
        <p:txBody>
          <a:bodyPr spcFirstLastPara="1" wrap="square" lIns="68569" tIns="34275" rIns="68569" bIns="34275" anchor="t" anchorCtr="0">
            <a:spAutoFit/>
          </a:bodyPr>
          <a:lstStyle/>
          <a:p>
            <a:pPr>
              <a:buClr>
                <a:schemeClr val="dk1"/>
              </a:buClr>
              <a:buSzPts val="2000"/>
            </a:pPr>
            <a:r>
              <a:rPr lang="ja-JP" altLang="en-US" sz="2000" b="1">
                <a:solidFill>
                  <a:schemeClr val="dk1"/>
                </a:solidFill>
                <a:latin typeface="游ゴシック" panose="020B0400000000000000" pitchFamily="50" charset="-128"/>
                <a:ea typeface="游ゴシック" panose="020B0400000000000000" pitchFamily="50" charset="-128"/>
                <a:sym typeface="Arial"/>
              </a:rPr>
              <a:t>今回提供する「</a:t>
            </a:r>
            <a:r>
              <a:rPr lang="en-US" altLang="ja-JP" sz="2000" b="1">
                <a:solidFill>
                  <a:schemeClr val="dk1"/>
                </a:solidFill>
                <a:latin typeface="游ゴシック" panose="020B0400000000000000" pitchFamily="50" charset="-128"/>
                <a:ea typeface="游ゴシック" panose="020B0400000000000000" pitchFamily="50" charset="-128"/>
                <a:sym typeface="Arial"/>
              </a:rPr>
              <a:t>Geppo</a:t>
            </a:r>
            <a:r>
              <a:rPr lang="ja-JP" altLang="en-US" sz="2000" b="1">
                <a:solidFill>
                  <a:schemeClr val="dk1"/>
                </a:solidFill>
                <a:latin typeface="游ゴシック" panose="020B0400000000000000" pitchFamily="50" charset="-128"/>
                <a:ea typeface="游ゴシック" panose="020B0400000000000000" pitchFamily="50" charset="-128"/>
                <a:sym typeface="Arial"/>
              </a:rPr>
              <a:t>組織サーベイ」は</a:t>
            </a:r>
            <a:endParaRPr sz="2000" b="1">
              <a:solidFill>
                <a:schemeClr val="dk1"/>
              </a:solidFill>
              <a:latin typeface="游ゴシック" panose="020B0400000000000000" pitchFamily="50" charset="-128"/>
              <a:ea typeface="游ゴシック" panose="020B0400000000000000" pitchFamily="50" charset="-128"/>
              <a:sym typeface="Arial"/>
            </a:endParaRPr>
          </a:p>
          <a:p>
            <a:pPr>
              <a:buClr>
                <a:schemeClr val="dk1"/>
              </a:buClr>
              <a:buSzPts val="2000"/>
            </a:pPr>
            <a:r>
              <a:rPr lang="en-US" altLang="ja-JP" sz="2000" b="1">
                <a:solidFill>
                  <a:schemeClr val="dk1"/>
                </a:solidFill>
                <a:latin typeface="游ゴシック" panose="020B0400000000000000" pitchFamily="50" charset="-128"/>
                <a:ea typeface="游ゴシック" panose="020B0400000000000000" pitchFamily="50" charset="-128"/>
                <a:sym typeface="Arial"/>
              </a:rPr>
              <a:t>eNPS</a:t>
            </a:r>
            <a:r>
              <a:rPr lang="ja-JP" altLang="en-US" sz="1050" b="1">
                <a:solidFill>
                  <a:schemeClr val="dk1"/>
                </a:solidFill>
                <a:latin typeface="游ゴシック" panose="020B0400000000000000" pitchFamily="50" charset="-128"/>
                <a:ea typeface="游ゴシック" panose="020B0400000000000000" pitchFamily="50" charset="-128"/>
                <a:sym typeface="Arial"/>
              </a:rPr>
              <a:t>Ⓡ</a:t>
            </a:r>
            <a:r>
              <a:rPr lang="ja-JP" altLang="en-US" sz="2000" b="1">
                <a:solidFill>
                  <a:schemeClr val="dk1"/>
                </a:solidFill>
                <a:latin typeface="游ゴシック" panose="020B0400000000000000" pitchFamily="50" charset="-128"/>
                <a:ea typeface="游ゴシック" panose="020B0400000000000000" pitchFamily="50" charset="-128"/>
                <a:sym typeface="Arial"/>
              </a:rPr>
              <a:t>サーベイをもとにした、リクルート社で実績のあるものです</a:t>
            </a:r>
            <a:endParaRPr sz="2000" b="1">
              <a:solidFill>
                <a:schemeClr val="dk1"/>
              </a:solidFill>
              <a:latin typeface="游ゴシック" panose="020B0400000000000000" pitchFamily="50" charset="-128"/>
              <a:ea typeface="游ゴシック" panose="020B0400000000000000" pitchFamily="50" charset="-128"/>
              <a:sym typeface="Arial"/>
            </a:endParaRPr>
          </a:p>
        </p:txBody>
      </p:sp>
      <p:sp>
        <p:nvSpPr>
          <p:cNvPr id="228" name="Google Shape;228;p4"/>
          <p:cNvSpPr txBox="1"/>
          <p:nvPr/>
        </p:nvSpPr>
        <p:spPr>
          <a:xfrm>
            <a:off x="4445157" y="3169035"/>
            <a:ext cx="823386" cy="346218"/>
          </a:xfrm>
          <a:prstGeom prst="rect">
            <a:avLst/>
          </a:prstGeom>
          <a:noFill/>
          <a:ln>
            <a:noFill/>
          </a:ln>
        </p:spPr>
        <p:txBody>
          <a:bodyPr spcFirstLastPara="1" wrap="square" lIns="68569" tIns="34275" rIns="68569" bIns="34275" anchor="ctr" anchorCtr="0">
            <a:spAutoFit/>
          </a:bodyPr>
          <a:lstStyle/>
          <a:p>
            <a:pPr>
              <a:buClr>
                <a:srgbClr val="FFFFFF"/>
              </a:buClr>
              <a:buSzPts val="1200"/>
            </a:pPr>
            <a:r>
              <a:rPr lang="ja-JP" altLang="en-US" sz="900" b="1">
                <a:solidFill>
                  <a:srgbClr val="FFFFFF"/>
                </a:solidFill>
                <a:latin typeface="游ゴシック" panose="020B0400000000000000" pitchFamily="50" charset="-128"/>
                <a:ea typeface="游ゴシック" panose="020B0400000000000000" pitchFamily="50" charset="-128"/>
                <a:sym typeface="Arial"/>
              </a:rPr>
              <a:t>負荷ない</a:t>
            </a:r>
            <a:endParaRPr sz="900" b="1">
              <a:solidFill>
                <a:srgbClr val="FFFFFF"/>
              </a:solidFill>
              <a:latin typeface="游ゴシック" panose="020B0400000000000000" pitchFamily="50" charset="-128"/>
              <a:ea typeface="游ゴシック" panose="020B0400000000000000" pitchFamily="50" charset="-128"/>
              <a:sym typeface="Arial"/>
            </a:endParaRPr>
          </a:p>
          <a:p>
            <a:pPr>
              <a:buClr>
                <a:srgbClr val="FFFFFF"/>
              </a:buClr>
              <a:buSzPts val="1200"/>
            </a:pPr>
            <a:r>
              <a:rPr lang="ja-JP" altLang="en-US" sz="900" b="1">
                <a:solidFill>
                  <a:srgbClr val="FFFFFF"/>
                </a:solidFill>
                <a:latin typeface="游ゴシック" panose="020B0400000000000000" pitchFamily="50" charset="-128"/>
                <a:ea typeface="游ゴシック" panose="020B0400000000000000" pitchFamily="50" charset="-128"/>
                <a:sym typeface="Arial"/>
              </a:rPr>
              <a:t>回答</a:t>
            </a:r>
            <a:endParaRPr sz="900" b="1">
              <a:solidFill>
                <a:srgbClr val="FFFFFF"/>
              </a:solidFill>
              <a:latin typeface="游ゴシック" panose="020B0400000000000000" pitchFamily="50" charset="-128"/>
              <a:ea typeface="游ゴシック" panose="020B0400000000000000" pitchFamily="50" charset="-128"/>
              <a:sym typeface="Arial"/>
            </a:endParaRPr>
          </a:p>
        </p:txBody>
      </p:sp>
      <p:sp>
        <p:nvSpPr>
          <p:cNvPr id="229" name="Google Shape;229;p4"/>
          <p:cNvSpPr txBox="1"/>
          <p:nvPr/>
        </p:nvSpPr>
        <p:spPr>
          <a:xfrm>
            <a:off x="4488689" y="5158928"/>
            <a:ext cx="763894" cy="346218"/>
          </a:xfrm>
          <a:prstGeom prst="rect">
            <a:avLst/>
          </a:prstGeom>
          <a:noFill/>
          <a:ln>
            <a:noFill/>
          </a:ln>
        </p:spPr>
        <p:txBody>
          <a:bodyPr spcFirstLastPara="1" wrap="square" lIns="68569" tIns="34275" rIns="68569" bIns="34275" anchor="ctr" anchorCtr="0">
            <a:spAutoFit/>
          </a:bodyPr>
          <a:lstStyle/>
          <a:p>
            <a:pPr>
              <a:buClr>
                <a:srgbClr val="FFFFFF"/>
              </a:buClr>
              <a:buSzPts val="1200"/>
            </a:pPr>
            <a:r>
              <a:rPr lang="ja-JP" altLang="en-US" sz="900" b="1">
                <a:solidFill>
                  <a:srgbClr val="FFFFFF"/>
                </a:solidFill>
                <a:latin typeface="游ゴシック" panose="020B0400000000000000" pitchFamily="50" charset="-128"/>
                <a:ea typeface="游ゴシック" panose="020B0400000000000000" pitchFamily="50" charset="-128"/>
                <a:sym typeface="Arial"/>
              </a:rPr>
              <a:t>リクルート</a:t>
            </a:r>
            <a:endParaRPr sz="900" b="1">
              <a:solidFill>
                <a:srgbClr val="FFFFFF"/>
              </a:solidFill>
              <a:latin typeface="游ゴシック" panose="020B0400000000000000" pitchFamily="50" charset="-128"/>
              <a:ea typeface="游ゴシック" panose="020B0400000000000000" pitchFamily="50" charset="-128"/>
              <a:sym typeface="Arial"/>
            </a:endParaRPr>
          </a:p>
          <a:p>
            <a:pPr>
              <a:buClr>
                <a:srgbClr val="FFFFFF"/>
              </a:buClr>
              <a:buSzPts val="1200"/>
            </a:pPr>
            <a:r>
              <a:rPr lang="ja-JP" altLang="en-US" sz="900" b="1">
                <a:solidFill>
                  <a:srgbClr val="FFFFFF"/>
                </a:solidFill>
                <a:latin typeface="游ゴシック" panose="020B0400000000000000" pitchFamily="50" charset="-128"/>
                <a:ea typeface="游ゴシック" panose="020B0400000000000000" pitchFamily="50" charset="-128"/>
                <a:sym typeface="Arial"/>
              </a:rPr>
              <a:t>での実績</a:t>
            </a:r>
            <a:endParaRPr sz="900" b="1">
              <a:solidFill>
                <a:srgbClr val="FFFFFF"/>
              </a:solidFill>
              <a:latin typeface="游ゴシック" panose="020B0400000000000000" pitchFamily="50" charset="-128"/>
              <a:ea typeface="游ゴシック" panose="020B0400000000000000" pitchFamily="50" charset="-128"/>
              <a:sym typeface="Arial"/>
            </a:endParaRPr>
          </a:p>
        </p:txBody>
      </p:sp>
      <p:sp>
        <p:nvSpPr>
          <p:cNvPr id="230" name="Google Shape;230;p4"/>
          <p:cNvSpPr txBox="1"/>
          <p:nvPr/>
        </p:nvSpPr>
        <p:spPr>
          <a:xfrm>
            <a:off x="5375885" y="2907488"/>
            <a:ext cx="3518925" cy="992549"/>
          </a:xfrm>
          <a:prstGeom prst="rect">
            <a:avLst/>
          </a:prstGeom>
          <a:noFill/>
          <a:ln>
            <a:noFill/>
          </a:ln>
        </p:spPr>
        <p:txBody>
          <a:bodyPr spcFirstLastPara="1" wrap="square" lIns="68569" tIns="34275" rIns="68569" bIns="34275" anchor="t" anchorCtr="0">
            <a:spAutoFit/>
          </a:bodyPr>
          <a:lstStyle/>
          <a:p>
            <a:pPr algn="l">
              <a:buClr>
                <a:schemeClr val="dk1"/>
              </a:buClr>
              <a:buSzPts val="1400"/>
            </a:pPr>
            <a:r>
              <a:rPr lang="ja-JP" altLang="en-US" sz="1200" b="1">
                <a:solidFill>
                  <a:schemeClr val="dk1"/>
                </a:solidFill>
                <a:latin typeface="游ゴシック" panose="020B0400000000000000" pitchFamily="50" charset="-128"/>
                <a:ea typeface="游ゴシック" panose="020B0400000000000000" pitchFamily="50" charset="-128"/>
                <a:sym typeface="Arial"/>
              </a:rPr>
              <a:t>一般的な組織診断と比較して、</a:t>
            </a:r>
            <a:r>
              <a:rPr lang="en-US" altLang="ja-JP" sz="1200" b="1">
                <a:solidFill>
                  <a:srgbClr val="E76D64"/>
                </a:solidFill>
                <a:latin typeface="游ゴシック" panose="020B0400000000000000" pitchFamily="50" charset="-128"/>
                <a:ea typeface="游ゴシック" panose="020B0400000000000000" pitchFamily="50" charset="-128"/>
                <a:sym typeface="Arial"/>
              </a:rPr>
              <a:t>20</a:t>
            </a:r>
            <a:r>
              <a:rPr lang="ja-JP" altLang="en-US" sz="1200" b="1">
                <a:solidFill>
                  <a:srgbClr val="E76D64"/>
                </a:solidFill>
                <a:latin typeface="游ゴシック" panose="020B0400000000000000" pitchFamily="50" charset="-128"/>
                <a:ea typeface="游ゴシック" panose="020B0400000000000000" pitchFamily="50" charset="-128"/>
                <a:sym typeface="Arial"/>
              </a:rPr>
              <a:t>問と少ない設問数</a:t>
            </a:r>
            <a:r>
              <a:rPr lang="ja-JP" altLang="en-US" sz="1200" b="1">
                <a:solidFill>
                  <a:schemeClr val="dk1"/>
                </a:solidFill>
                <a:latin typeface="游ゴシック" panose="020B0400000000000000" pitchFamily="50" charset="-128"/>
                <a:ea typeface="游ゴシック" panose="020B0400000000000000" pitchFamily="50" charset="-128"/>
                <a:sym typeface="Arial"/>
              </a:rPr>
              <a:t>で調査を設計しています。</a:t>
            </a:r>
            <a:endParaRPr sz="1200" b="1">
              <a:solidFill>
                <a:schemeClr val="dk1"/>
              </a:solidFill>
              <a:latin typeface="游ゴシック" panose="020B0400000000000000" pitchFamily="50" charset="-128"/>
              <a:ea typeface="游ゴシック" panose="020B0400000000000000" pitchFamily="50" charset="-128"/>
              <a:sym typeface="Arial"/>
            </a:endParaRPr>
          </a:p>
          <a:p>
            <a:pPr algn="l">
              <a:buClr>
                <a:schemeClr val="dk1"/>
              </a:buClr>
              <a:buSzPts val="1400"/>
            </a:pPr>
            <a:r>
              <a:rPr lang="ja-JP" altLang="en-US" sz="1200" b="1">
                <a:solidFill>
                  <a:schemeClr val="dk1"/>
                </a:solidFill>
                <a:latin typeface="游ゴシック" panose="020B0400000000000000" pitchFamily="50" charset="-128"/>
                <a:ea typeface="游ゴシック" panose="020B0400000000000000" pitchFamily="50" charset="-128"/>
                <a:sym typeface="Arial"/>
              </a:rPr>
              <a:t>回答者は</a:t>
            </a:r>
            <a:r>
              <a:rPr lang="ja-JP" altLang="en-US" sz="1200" b="1">
                <a:solidFill>
                  <a:srgbClr val="E76D64"/>
                </a:solidFill>
                <a:latin typeface="游ゴシック" panose="020B0400000000000000" pitchFamily="50" charset="-128"/>
                <a:ea typeface="游ゴシック" panose="020B0400000000000000" pitchFamily="50" charset="-128"/>
                <a:sym typeface="Arial"/>
              </a:rPr>
              <a:t>ログインする必要もなく回答</a:t>
            </a:r>
            <a:r>
              <a:rPr lang="ja-JP" altLang="en-US" sz="1200" b="1">
                <a:solidFill>
                  <a:schemeClr val="dk1"/>
                </a:solidFill>
                <a:latin typeface="游ゴシック" panose="020B0400000000000000" pitchFamily="50" charset="-128"/>
                <a:ea typeface="游ゴシック" panose="020B0400000000000000" pitchFamily="50" charset="-128"/>
                <a:sym typeface="Arial"/>
              </a:rPr>
              <a:t>することができるため、高い回答率を維持することが可能です。</a:t>
            </a:r>
            <a:endParaRPr sz="1200" b="1">
              <a:solidFill>
                <a:schemeClr val="dk1"/>
              </a:solidFill>
              <a:latin typeface="游ゴシック" panose="020B0400000000000000" pitchFamily="50" charset="-128"/>
              <a:ea typeface="游ゴシック" panose="020B0400000000000000" pitchFamily="50" charset="-128"/>
              <a:sym typeface="Arial"/>
            </a:endParaRPr>
          </a:p>
        </p:txBody>
      </p:sp>
      <p:sp>
        <p:nvSpPr>
          <p:cNvPr id="231" name="Google Shape;231;p4"/>
          <p:cNvSpPr txBox="1"/>
          <p:nvPr/>
        </p:nvSpPr>
        <p:spPr>
          <a:xfrm>
            <a:off x="5396151" y="5085083"/>
            <a:ext cx="3518925" cy="992549"/>
          </a:xfrm>
          <a:prstGeom prst="rect">
            <a:avLst/>
          </a:prstGeom>
          <a:noFill/>
          <a:ln>
            <a:noFill/>
          </a:ln>
        </p:spPr>
        <p:txBody>
          <a:bodyPr spcFirstLastPara="1" wrap="square" lIns="68569" tIns="34275" rIns="68569" bIns="34275" anchor="t" anchorCtr="0">
            <a:spAutoFit/>
          </a:bodyPr>
          <a:lstStyle/>
          <a:p>
            <a:pPr algn="l">
              <a:buClr>
                <a:schemeClr val="dk1"/>
              </a:buClr>
              <a:buSzPts val="1400"/>
            </a:pPr>
            <a:r>
              <a:rPr lang="ja-JP" altLang="en-US" sz="1200" b="1">
                <a:solidFill>
                  <a:schemeClr val="dk1"/>
                </a:solidFill>
                <a:latin typeface="游ゴシック" panose="020B0400000000000000" pitchFamily="50" charset="-128"/>
                <a:ea typeface="游ゴシック" panose="020B0400000000000000" pitchFamily="50" charset="-128"/>
                <a:sym typeface="Arial"/>
              </a:rPr>
              <a:t>組織エンゲージメントのグローバル指標である</a:t>
            </a:r>
            <a:r>
              <a:rPr lang="ja-JP" altLang="en-US" sz="1200" b="1">
                <a:solidFill>
                  <a:srgbClr val="37474F"/>
                </a:solidFill>
                <a:latin typeface="游ゴシック" panose="020B0400000000000000" pitchFamily="50" charset="-128"/>
                <a:ea typeface="游ゴシック" panose="020B0400000000000000" pitchFamily="50" charset="-128"/>
                <a:sym typeface="Arial"/>
              </a:rPr>
              <a:t>「</a:t>
            </a:r>
            <a:r>
              <a:rPr lang="en-US" altLang="ja-JP" sz="1200" b="1">
                <a:solidFill>
                  <a:srgbClr val="E76D64"/>
                </a:solidFill>
                <a:latin typeface="游ゴシック" panose="020B0400000000000000" pitchFamily="50" charset="-128"/>
                <a:ea typeface="游ゴシック" panose="020B0400000000000000" pitchFamily="50" charset="-128"/>
                <a:sym typeface="Arial"/>
              </a:rPr>
              <a:t>eNPS</a:t>
            </a:r>
            <a:r>
              <a:rPr lang="ja-JP" altLang="en-US" sz="900" b="1">
                <a:solidFill>
                  <a:srgbClr val="E76D64"/>
                </a:solidFill>
                <a:latin typeface="游ゴシック" panose="020B0400000000000000" pitchFamily="50" charset="-128"/>
                <a:ea typeface="游ゴシック" panose="020B0400000000000000" pitchFamily="50" charset="-128"/>
                <a:sym typeface="Arial"/>
              </a:rPr>
              <a:t>Ⓡ</a:t>
            </a:r>
            <a:r>
              <a:rPr lang="ja-JP" altLang="en-US" sz="1200" b="1">
                <a:solidFill>
                  <a:srgbClr val="37474F"/>
                </a:solidFill>
                <a:latin typeface="游ゴシック" panose="020B0400000000000000" pitchFamily="50" charset="-128"/>
                <a:ea typeface="游ゴシック" panose="020B0400000000000000" pitchFamily="50" charset="-128"/>
                <a:sym typeface="Arial"/>
              </a:rPr>
              <a:t>」</a:t>
            </a:r>
            <a:r>
              <a:rPr lang="ja-JP" altLang="en-US" sz="1200" b="1">
                <a:solidFill>
                  <a:schemeClr val="dk1"/>
                </a:solidFill>
                <a:latin typeface="游ゴシック" panose="020B0400000000000000" pitchFamily="50" charset="-128"/>
                <a:ea typeface="游ゴシック" panose="020B0400000000000000" pitchFamily="50" charset="-128"/>
                <a:sym typeface="Arial"/>
              </a:rPr>
              <a:t>をベースに設計されており、</a:t>
            </a:r>
            <a:endParaRPr sz="1200" b="1">
              <a:solidFill>
                <a:schemeClr val="dk1"/>
              </a:solidFill>
              <a:latin typeface="游ゴシック" panose="020B0400000000000000" pitchFamily="50" charset="-128"/>
              <a:ea typeface="游ゴシック" panose="020B0400000000000000" pitchFamily="50" charset="-128"/>
              <a:sym typeface="Arial"/>
            </a:endParaRPr>
          </a:p>
          <a:p>
            <a:pPr algn="l">
              <a:buClr>
                <a:srgbClr val="E76D64"/>
              </a:buClr>
              <a:buSzPts val="1400"/>
            </a:pPr>
            <a:r>
              <a:rPr lang="ja-JP" altLang="en-US" sz="1200" b="1">
                <a:solidFill>
                  <a:srgbClr val="E76D64"/>
                </a:solidFill>
                <a:latin typeface="游ゴシック" panose="020B0400000000000000" pitchFamily="50" charset="-128"/>
                <a:ea typeface="游ゴシック" panose="020B0400000000000000" pitchFamily="50" charset="-128"/>
                <a:sym typeface="Arial"/>
              </a:rPr>
              <a:t>リクルートの人材科学・</a:t>
            </a:r>
            <a:r>
              <a:rPr lang="en-US" altLang="ja-JP" sz="1200" b="1">
                <a:solidFill>
                  <a:srgbClr val="E76D64"/>
                </a:solidFill>
                <a:latin typeface="游ゴシック" panose="020B0400000000000000" pitchFamily="50" charset="-128"/>
                <a:ea typeface="游ゴシック" panose="020B0400000000000000" pitchFamily="50" charset="-128"/>
                <a:sym typeface="Arial"/>
              </a:rPr>
              <a:t>HR</a:t>
            </a:r>
            <a:r>
              <a:rPr lang="ja-JP" altLang="en-US" sz="1200" b="1">
                <a:solidFill>
                  <a:srgbClr val="E76D64"/>
                </a:solidFill>
                <a:latin typeface="游ゴシック" panose="020B0400000000000000" pitchFamily="50" charset="-128"/>
                <a:ea typeface="游ゴシック" panose="020B0400000000000000" pitchFamily="50" charset="-128"/>
                <a:sym typeface="Arial"/>
              </a:rPr>
              <a:t>テクノロジー部門</a:t>
            </a:r>
            <a:r>
              <a:rPr lang="ja-JP" altLang="en-US" sz="1200" b="1">
                <a:solidFill>
                  <a:schemeClr val="dk1"/>
                </a:solidFill>
                <a:latin typeface="游ゴシック" panose="020B0400000000000000" pitchFamily="50" charset="-128"/>
                <a:ea typeface="游ゴシック" panose="020B0400000000000000" pitchFamily="50" charset="-128"/>
                <a:sym typeface="Arial"/>
              </a:rPr>
              <a:t>において、組織改善やタレントマネジメントに活用されていた実績があります。</a:t>
            </a:r>
            <a:endParaRPr sz="1200" b="1">
              <a:solidFill>
                <a:schemeClr val="dk1"/>
              </a:solidFill>
              <a:latin typeface="游ゴシック" panose="020B0400000000000000" pitchFamily="50" charset="-128"/>
              <a:ea typeface="游ゴシック" panose="020B0400000000000000" pitchFamily="50" charset="-128"/>
              <a:sym typeface="Arial"/>
            </a:endParaRPr>
          </a:p>
        </p:txBody>
      </p:sp>
      <p:pic>
        <p:nvPicPr>
          <p:cNvPr id="233" name="Google Shape;233;p4"/>
          <p:cNvPicPr preferRelativeResize="0"/>
          <p:nvPr/>
        </p:nvPicPr>
        <p:blipFill rotWithShape="1">
          <a:blip r:embed="rId3">
            <a:alphaModFix/>
          </a:blip>
          <a:srcRect/>
          <a:stretch/>
        </p:blipFill>
        <p:spPr>
          <a:xfrm>
            <a:off x="249190" y="2365813"/>
            <a:ext cx="4066752" cy="3990599"/>
          </a:xfrm>
          <a:prstGeom prst="rect">
            <a:avLst/>
          </a:prstGeom>
          <a:noFill/>
          <a:ln>
            <a:noFill/>
          </a:ln>
        </p:spPr>
      </p:pic>
      <p:grpSp>
        <p:nvGrpSpPr>
          <p:cNvPr id="237" name="Google Shape;237;p4"/>
          <p:cNvGrpSpPr/>
          <p:nvPr/>
        </p:nvGrpSpPr>
        <p:grpSpPr>
          <a:xfrm>
            <a:off x="4425419" y="2895882"/>
            <a:ext cx="970732" cy="1004155"/>
            <a:chOff x="8375260" y="2875217"/>
            <a:chExt cx="1561432" cy="1668178"/>
          </a:xfrm>
        </p:grpSpPr>
        <p:sp>
          <p:nvSpPr>
            <p:cNvPr id="238" name="Google Shape;238;p4"/>
            <p:cNvSpPr/>
            <p:nvPr/>
          </p:nvSpPr>
          <p:spPr>
            <a:xfrm>
              <a:off x="8456809" y="2875217"/>
              <a:ext cx="1454558" cy="1668178"/>
            </a:xfrm>
            <a:prstGeom prst="rect">
              <a:avLst/>
            </a:prstGeom>
            <a:solidFill>
              <a:srgbClr val="E76D64"/>
            </a:solidFill>
            <a:ln>
              <a:noFill/>
            </a:ln>
          </p:spPr>
          <p:txBody>
            <a:bodyPr spcFirstLastPara="1" wrap="square" lIns="68569" tIns="34275" rIns="68569" bIns="34275" anchor="ctr" anchorCtr="0">
              <a:noAutofit/>
            </a:bodyPr>
            <a:lstStyle/>
            <a:p>
              <a:pPr>
                <a:buClr>
                  <a:schemeClr val="lt1"/>
                </a:buClr>
                <a:buSzPts val="1800"/>
              </a:pPr>
              <a:endParaRPr sz="1400">
                <a:solidFill>
                  <a:srgbClr val="FFFFFF"/>
                </a:solidFill>
                <a:latin typeface="游ゴシック" panose="020B0400000000000000" pitchFamily="50" charset="-128"/>
                <a:ea typeface="游ゴシック" panose="020B0400000000000000" pitchFamily="50" charset="-128"/>
                <a:sym typeface="Arial"/>
              </a:endParaRPr>
            </a:p>
          </p:txBody>
        </p:sp>
        <p:sp>
          <p:nvSpPr>
            <p:cNvPr id="239" name="Google Shape;239;p4"/>
            <p:cNvSpPr txBox="1"/>
            <p:nvPr/>
          </p:nvSpPr>
          <p:spPr>
            <a:xfrm>
              <a:off x="8375260" y="3186067"/>
              <a:ext cx="1561432" cy="1094292"/>
            </a:xfrm>
            <a:prstGeom prst="rect">
              <a:avLst/>
            </a:prstGeom>
            <a:noFill/>
            <a:ln>
              <a:noFill/>
            </a:ln>
          </p:spPr>
          <p:txBody>
            <a:bodyPr spcFirstLastPara="1" wrap="square" lIns="68569" tIns="34275" rIns="68569" bIns="34275" anchor="ctr" anchorCtr="0">
              <a:spAutoFit/>
            </a:bodyPr>
            <a:lstStyle/>
            <a:p>
              <a:pPr>
                <a:buClr>
                  <a:srgbClr val="FFFFFF"/>
                </a:buClr>
                <a:buSzPts val="1400"/>
              </a:pPr>
              <a:r>
                <a:rPr lang="ja-JP" altLang="en-US" sz="1100" b="1">
                  <a:solidFill>
                    <a:srgbClr val="FFFFFF"/>
                  </a:solidFill>
                  <a:latin typeface="游ゴシック" panose="020B0400000000000000" pitchFamily="50" charset="-128"/>
                  <a:ea typeface="游ゴシック" panose="020B0400000000000000" pitchFamily="50" charset="-128"/>
                  <a:sym typeface="Arial"/>
                </a:rPr>
                <a:t>負荷のない</a:t>
              </a:r>
              <a:endParaRPr sz="1100" b="1">
                <a:solidFill>
                  <a:srgbClr val="FFFFFF"/>
                </a:solidFill>
                <a:latin typeface="游ゴシック" panose="020B0400000000000000" pitchFamily="50" charset="-128"/>
                <a:ea typeface="游ゴシック" panose="020B0400000000000000" pitchFamily="50" charset="-128"/>
                <a:sym typeface="Arial"/>
              </a:endParaRPr>
            </a:p>
            <a:p>
              <a:pPr>
                <a:buClr>
                  <a:srgbClr val="FFFFFF"/>
                </a:buClr>
                <a:buSzPts val="1400"/>
              </a:pPr>
              <a:r>
                <a:rPr lang="ja-JP" altLang="en-US" sz="1100" b="1">
                  <a:solidFill>
                    <a:srgbClr val="FFFFFF"/>
                  </a:solidFill>
                  <a:latin typeface="游ゴシック" panose="020B0400000000000000" pitchFamily="50" charset="-128"/>
                  <a:ea typeface="游ゴシック" panose="020B0400000000000000" pitchFamily="50" charset="-128"/>
                  <a:sym typeface="Arial"/>
                </a:rPr>
                <a:t>回答設計</a:t>
              </a:r>
              <a:endParaRPr sz="1100" b="1">
                <a:solidFill>
                  <a:srgbClr val="FFFFFF"/>
                </a:solidFill>
                <a:latin typeface="游ゴシック" panose="020B0400000000000000" pitchFamily="50" charset="-128"/>
                <a:ea typeface="游ゴシック" panose="020B0400000000000000" pitchFamily="50" charset="-128"/>
                <a:sym typeface="Arial"/>
              </a:endParaRPr>
            </a:p>
          </p:txBody>
        </p:sp>
      </p:grpSp>
      <p:grpSp>
        <p:nvGrpSpPr>
          <p:cNvPr id="240" name="Google Shape;240;p4"/>
          <p:cNvGrpSpPr/>
          <p:nvPr/>
        </p:nvGrpSpPr>
        <p:grpSpPr>
          <a:xfrm>
            <a:off x="4452598" y="5052659"/>
            <a:ext cx="970732" cy="1004155"/>
            <a:chOff x="8388368" y="5118530"/>
            <a:chExt cx="1561432" cy="1668178"/>
          </a:xfrm>
        </p:grpSpPr>
        <p:sp>
          <p:nvSpPr>
            <p:cNvPr id="241" name="Google Shape;241;p4"/>
            <p:cNvSpPr/>
            <p:nvPr/>
          </p:nvSpPr>
          <p:spPr>
            <a:xfrm>
              <a:off x="8443702" y="5118530"/>
              <a:ext cx="1454558" cy="1668178"/>
            </a:xfrm>
            <a:prstGeom prst="rect">
              <a:avLst/>
            </a:prstGeom>
            <a:solidFill>
              <a:srgbClr val="E76D64"/>
            </a:solidFill>
            <a:ln>
              <a:noFill/>
            </a:ln>
          </p:spPr>
          <p:txBody>
            <a:bodyPr spcFirstLastPara="1" wrap="square" lIns="68569" tIns="34275" rIns="68569" bIns="34275" anchor="ctr" anchorCtr="0">
              <a:noAutofit/>
            </a:bodyPr>
            <a:lstStyle/>
            <a:p>
              <a:pPr>
                <a:buClr>
                  <a:schemeClr val="lt1"/>
                </a:buClr>
                <a:buSzPts val="1800"/>
              </a:pPr>
              <a:endParaRPr sz="1400">
                <a:solidFill>
                  <a:srgbClr val="FFFFFF"/>
                </a:solidFill>
                <a:latin typeface="游ゴシック" panose="020B0400000000000000" pitchFamily="50" charset="-128"/>
                <a:ea typeface="游ゴシック" panose="020B0400000000000000" pitchFamily="50" charset="-128"/>
                <a:sym typeface="Arial"/>
              </a:endParaRPr>
            </a:p>
          </p:txBody>
        </p:sp>
        <p:sp>
          <p:nvSpPr>
            <p:cNvPr id="242" name="Google Shape;242;p4"/>
            <p:cNvSpPr txBox="1"/>
            <p:nvPr/>
          </p:nvSpPr>
          <p:spPr>
            <a:xfrm>
              <a:off x="8388368" y="5440967"/>
              <a:ext cx="1561432" cy="1094292"/>
            </a:xfrm>
            <a:prstGeom prst="rect">
              <a:avLst/>
            </a:prstGeom>
            <a:noFill/>
            <a:ln>
              <a:noFill/>
            </a:ln>
          </p:spPr>
          <p:txBody>
            <a:bodyPr spcFirstLastPara="1" wrap="square" lIns="68569" tIns="34275" rIns="68569" bIns="34275" anchor="ctr" anchorCtr="0">
              <a:spAutoFit/>
            </a:bodyPr>
            <a:lstStyle/>
            <a:p>
              <a:pPr>
                <a:buClr>
                  <a:srgbClr val="FFFFFF"/>
                </a:buClr>
                <a:buSzPts val="1400"/>
              </a:pPr>
              <a:r>
                <a:rPr lang="ja-JP" altLang="en-US" sz="1100" b="1">
                  <a:solidFill>
                    <a:srgbClr val="FFFFFF"/>
                  </a:solidFill>
                  <a:latin typeface="游ゴシック" panose="020B0400000000000000" pitchFamily="50" charset="-128"/>
                  <a:ea typeface="游ゴシック" panose="020B0400000000000000" pitchFamily="50" charset="-128"/>
                  <a:sym typeface="Arial"/>
                </a:rPr>
                <a:t>リクルート</a:t>
              </a:r>
              <a:endParaRPr sz="1100" b="1">
                <a:solidFill>
                  <a:srgbClr val="FFFFFF"/>
                </a:solidFill>
                <a:latin typeface="游ゴシック" panose="020B0400000000000000" pitchFamily="50" charset="-128"/>
                <a:ea typeface="游ゴシック" panose="020B0400000000000000" pitchFamily="50" charset="-128"/>
                <a:sym typeface="Arial"/>
              </a:endParaRPr>
            </a:p>
            <a:p>
              <a:pPr>
                <a:buClr>
                  <a:srgbClr val="FFFFFF"/>
                </a:buClr>
                <a:buSzPts val="1400"/>
              </a:pPr>
              <a:r>
                <a:rPr lang="ja-JP" altLang="en-US" sz="1100" b="1">
                  <a:solidFill>
                    <a:srgbClr val="FFFFFF"/>
                  </a:solidFill>
                  <a:latin typeface="游ゴシック" panose="020B0400000000000000" pitchFamily="50" charset="-128"/>
                  <a:ea typeface="游ゴシック" panose="020B0400000000000000" pitchFamily="50" charset="-128"/>
                  <a:sym typeface="Arial"/>
                </a:rPr>
                <a:t>での実績</a:t>
              </a:r>
              <a:endParaRPr sz="1100" b="1">
                <a:solidFill>
                  <a:srgbClr val="FFFFFF"/>
                </a:solidFill>
                <a:latin typeface="游ゴシック" panose="020B0400000000000000" pitchFamily="50" charset="-128"/>
                <a:ea typeface="游ゴシック" panose="020B0400000000000000" pitchFamily="50" charset="-128"/>
                <a:sym typeface="Arial"/>
              </a:endParaRPr>
            </a:p>
          </p:txBody>
        </p:sp>
      </p:grpSp>
      <p:sp>
        <p:nvSpPr>
          <p:cNvPr id="243" name="Google Shape;243;p4"/>
          <p:cNvSpPr txBox="1">
            <a:spLocks noGrp="1"/>
          </p:cNvSpPr>
          <p:nvPr>
            <p:ph type="title"/>
          </p:nvPr>
        </p:nvSpPr>
        <p:spPr>
          <a:prstGeom prst="rect">
            <a:avLst/>
          </a:prstGeom>
          <a:noFill/>
          <a:ln>
            <a:noFill/>
          </a:ln>
        </p:spPr>
        <p:txBody>
          <a:bodyPr spcFirstLastPara="1" wrap="square" lIns="0" tIns="0" rIns="0" bIns="0" anchor="ctr" anchorCtr="0">
            <a:normAutofit/>
          </a:bodyPr>
          <a:lstStyle/>
          <a:p>
            <a:pPr>
              <a:buClr>
                <a:schemeClr val="lt1"/>
              </a:buClr>
              <a:buSzPts val="2400"/>
            </a:pPr>
            <a:r>
              <a:rPr lang="ja-JP" altLang="en-US">
                <a:sym typeface="Arial"/>
              </a:rPr>
              <a:t>組織サーベイについて</a:t>
            </a:r>
            <a:endParaRPr>
              <a:sym typeface="Arial"/>
            </a:endParaRPr>
          </a:p>
        </p:txBody>
      </p:sp>
      <p:sp>
        <p:nvSpPr>
          <p:cNvPr id="19" name="スライド番号プレースホルダー 11">
            <a:extLst>
              <a:ext uri="{FF2B5EF4-FFF2-40B4-BE49-F238E27FC236}">
                <a16:creationId xmlns:a16="http://schemas.microsoft.com/office/drawing/2014/main" id="{3E2B146A-D3D9-4202-8BC7-2899E48F2B5F}"/>
              </a:ext>
            </a:extLst>
          </p:cNvPr>
          <p:cNvSpPr>
            <a:spLocks noGrp="1"/>
          </p:cNvSpPr>
          <p:nvPr>
            <p:ph type="sldNum" sz="quarter" idx="2"/>
          </p:nvPr>
        </p:nvSpPr>
        <p:spPr>
          <a:xfrm>
            <a:off x="8750876" y="6444738"/>
            <a:ext cx="278825" cy="275717"/>
          </a:xfrm>
        </p:spPr>
        <p:txBody>
          <a:bodyPr/>
          <a:lstStyle/>
          <a:p>
            <a:pPr algn="r" hangingPunct="0"/>
            <a:fld id="{86CB4B4D-7CA3-9044-876B-883B54F8677D}" type="slidenum">
              <a:rPr lang="en-US" altLang="ja-JP" kern="0" smtClean="0">
                <a:cs typeface="Calibri" panose="020F0502020204030204" pitchFamily="34" charset="0"/>
              </a:rPr>
              <a:pPr algn="r" hangingPunct="0"/>
              <a:t>3</a:t>
            </a:fld>
            <a:endParaRPr lang="ja-JP" altLang="en-US" kern="0">
              <a:cs typeface="Calibri" panose="020F0502020204030204" pitchFamily="34" charset="0"/>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933052" y="1324120"/>
            <a:ext cx="834245" cy="788371"/>
          </a:xfrm>
          <a:prstGeom prst="rect">
            <a:avLst/>
          </a:prstGeom>
          <a:noFill/>
        </p:spPr>
        <p:txBody>
          <a:bodyPr wrap="square" lIns="84406" tIns="42203" rIns="84406" bIns="42203">
            <a:spAutoFit/>
          </a:bodyPr>
          <a:lstStyle/>
          <a:p>
            <a:pPr algn="ctr">
              <a:lnSpc>
                <a:spcPct val="150000"/>
              </a:lnSpc>
            </a:pP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①</a:t>
            </a:r>
          </a:p>
        </p:txBody>
      </p:sp>
      <p:sp>
        <p:nvSpPr>
          <p:cNvPr id="93" name="正方形/長方形 92"/>
          <p:cNvSpPr/>
          <p:nvPr/>
        </p:nvSpPr>
        <p:spPr>
          <a:xfrm>
            <a:off x="2236867" y="5081670"/>
            <a:ext cx="6812078" cy="14614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latin typeface="メイリオ" panose="020B0604030504040204" pitchFamily="50" charset="-128"/>
              <a:ea typeface="メイリオ" panose="020B0604030504040204" pitchFamily="50" charset="-128"/>
            </a:endParaRPr>
          </a:p>
        </p:txBody>
      </p:sp>
      <p:pic>
        <p:nvPicPr>
          <p:cNvPr id="10"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981" y="445154"/>
            <a:ext cx="1838978" cy="612993"/>
          </a:xfrm>
          <a:prstGeom prst="rect">
            <a:avLst/>
          </a:prstGeom>
        </p:spPr>
      </p:pic>
      <p:sp>
        <p:nvSpPr>
          <p:cNvPr id="4" name="テキスト ボックス 3"/>
          <p:cNvSpPr txBox="1"/>
          <p:nvPr/>
        </p:nvSpPr>
        <p:spPr>
          <a:xfrm>
            <a:off x="4461101" y="795949"/>
            <a:ext cx="720002" cy="269304"/>
          </a:xfrm>
          <a:prstGeom prst="rect">
            <a:avLst/>
          </a:prstGeom>
          <a:noFill/>
        </p:spPr>
        <p:txBody>
          <a:bodyPr wrap="square" rtlCol="0">
            <a:spAutoFit/>
          </a:bodyPr>
          <a:lstStyle/>
          <a:p>
            <a:r>
              <a:rPr kumimoji="1" lang="ja-JP" altLang="en-US" sz="1150">
                <a:latin typeface="メイリオ" panose="020B0604030504040204" pitchFamily="50" charset="-128"/>
                <a:ea typeface="メイリオ" panose="020B0604030504040204" pitchFamily="50" charset="-128"/>
                <a:cs typeface="メイリオ" panose="020B0604030504040204" pitchFamily="50" charset="-128"/>
              </a:rPr>
              <a:t>とは</a:t>
            </a:r>
          </a:p>
        </p:txBody>
      </p:sp>
      <p:sp>
        <p:nvSpPr>
          <p:cNvPr id="18" name="正方形/長方形 17"/>
          <p:cNvSpPr/>
          <p:nvPr/>
        </p:nvSpPr>
        <p:spPr>
          <a:xfrm>
            <a:off x="190642" y="1543683"/>
            <a:ext cx="1918092" cy="3453538"/>
          </a:xfrm>
          <a:prstGeom prst="rect">
            <a:avLst/>
          </a:prstGeom>
          <a:noFill/>
          <a:ln>
            <a:solidFill>
              <a:srgbClr val="00BE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latin typeface="メイリオ" panose="020B0604030504040204" pitchFamily="50" charset="-128"/>
              <a:ea typeface="メイリオ" panose="020B0604030504040204" pitchFamily="50" charset="-128"/>
            </a:endParaRPr>
          </a:p>
        </p:txBody>
      </p:sp>
      <p:cxnSp>
        <p:nvCxnSpPr>
          <p:cNvPr id="31" name="直線コネクタ 30"/>
          <p:cNvCxnSpPr/>
          <p:nvPr/>
        </p:nvCxnSpPr>
        <p:spPr>
          <a:xfrm flipV="1">
            <a:off x="226889" y="1417695"/>
            <a:ext cx="8693070" cy="10641"/>
          </a:xfrm>
          <a:prstGeom prst="line">
            <a:avLst/>
          </a:prstGeom>
          <a:ln w="28575" cmpd="sng">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10"/>
          <p:cNvGrpSpPr/>
          <p:nvPr/>
        </p:nvGrpSpPr>
        <p:grpSpPr>
          <a:xfrm>
            <a:off x="76554" y="5873263"/>
            <a:ext cx="1677260" cy="680262"/>
            <a:chOff x="1052779" y="5140322"/>
            <a:chExt cx="1939668" cy="760541"/>
          </a:xfrm>
        </p:grpSpPr>
        <p:pic>
          <p:nvPicPr>
            <p:cNvPr id="39" name="Picture 1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779" y="5154543"/>
              <a:ext cx="824062" cy="746320"/>
            </a:xfrm>
            <a:prstGeom prst="rect">
              <a:avLst/>
            </a:prstGeom>
          </p:spPr>
        </p:pic>
        <p:pic>
          <p:nvPicPr>
            <p:cNvPr id="40" name="Picture 1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5495" y="5185638"/>
              <a:ext cx="523461" cy="715224"/>
            </a:xfrm>
            <a:prstGeom prst="rect">
              <a:avLst/>
            </a:prstGeom>
          </p:spPr>
        </p:pic>
        <p:pic>
          <p:nvPicPr>
            <p:cNvPr id="41" name="Picture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2356" y="5140322"/>
              <a:ext cx="480091" cy="760540"/>
            </a:xfrm>
            <a:prstGeom prst="rect">
              <a:avLst/>
            </a:prstGeom>
          </p:spPr>
        </p:pic>
        <p:pic>
          <p:nvPicPr>
            <p:cNvPr id="42" name="Picture 1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41679" y="5187857"/>
              <a:ext cx="755786" cy="713006"/>
            </a:xfrm>
            <a:prstGeom prst="rect">
              <a:avLst/>
            </a:prstGeom>
          </p:spPr>
        </p:pic>
      </p:grpSp>
      <p:sp>
        <p:nvSpPr>
          <p:cNvPr id="44" name="角丸四角形吹き出し 43"/>
          <p:cNvSpPr/>
          <p:nvPr/>
        </p:nvSpPr>
        <p:spPr>
          <a:xfrm>
            <a:off x="61617" y="5081671"/>
            <a:ext cx="2096343" cy="552008"/>
          </a:xfrm>
          <a:prstGeom prst="wedgeRoundRectCallout">
            <a:avLst>
              <a:gd name="adj1" fmla="val -12682"/>
              <a:gd name="adj2" fmla="val 85504"/>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15">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皆さんの回答を元に</a:t>
            </a:r>
            <a:br>
              <a:rPr lang="en-US" altLang="ja-JP" sz="1015">
                <a:solidFill>
                  <a:srgbClr val="000000"/>
                </a:solidFill>
                <a:latin typeface="メイリオ" panose="020B0604030504040204" pitchFamily="50" charset="-128"/>
                <a:ea typeface="メイリオ" panose="020B0604030504040204" pitchFamily="50" charset="-128"/>
                <a:cs typeface="Meiryo UI" panose="020B0604030504040204" pitchFamily="50" charset="-128"/>
              </a:rPr>
            </a:br>
            <a:r>
              <a:rPr lang="ja-JP" altLang="en-US" sz="1015">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組織の課題解決に取り組みます。</a:t>
            </a:r>
            <a:endParaRPr lang="ja-JP" altLang="en-US" sz="1015">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8" name="グループ化 7"/>
          <p:cNvGrpSpPr/>
          <p:nvPr/>
        </p:nvGrpSpPr>
        <p:grpSpPr>
          <a:xfrm>
            <a:off x="2291459" y="5280287"/>
            <a:ext cx="6741364" cy="1301535"/>
            <a:chOff x="2493703" y="5426800"/>
            <a:chExt cx="7303144" cy="1409996"/>
          </a:xfrm>
        </p:grpSpPr>
        <p:sp>
          <p:nvSpPr>
            <p:cNvPr id="75" name="正方形/長方形 25"/>
            <p:cNvSpPr/>
            <p:nvPr/>
          </p:nvSpPr>
          <p:spPr>
            <a:xfrm>
              <a:off x="2493703" y="5813433"/>
              <a:ext cx="3557607" cy="9704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「組織パフォーマンスの向上」を目的としたもので、組織の「強み」や「課題」を確認するために行う質問です。</a:t>
              </a:r>
            </a:p>
            <a:p>
              <a:pPr>
                <a:lnSpc>
                  <a:spcPct val="150000"/>
                </a:lnSpc>
              </a:pP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課題を見つけ、改善活動に繋げることを目的としたアンケートです。</a:t>
              </a:r>
            </a:p>
          </p:txBody>
        </p:sp>
        <p:grpSp>
          <p:nvGrpSpPr>
            <p:cNvPr id="5" name="グループ化 4"/>
            <p:cNvGrpSpPr/>
            <p:nvPr/>
          </p:nvGrpSpPr>
          <p:grpSpPr>
            <a:xfrm>
              <a:off x="2511168" y="5426800"/>
              <a:ext cx="7285679" cy="1409996"/>
              <a:chOff x="2511168" y="5426800"/>
              <a:chExt cx="7285679" cy="1409996"/>
            </a:xfrm>
          </p:grpSpPr>
          <p:sp>
            <p:nvSpPr>
              <p:cNvPr id="73" name="正方形/長方形 22"/>
              <p:cNvSpPr/>
              <p:nvPr/>
            </p:nvSpPr>
            <p:spPr>
              <a:xfrm>
                <a:off x="2511168" y="5719471"/>
                <a:ext cx="3498145" cy="101925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69">
                  <a:solidFill>
                    <a:srgbClr val="37474F"/>
                  </a:solidFill>
                  <a:latin typeface="メイリオ" panose="020B0604030504040204" pitchFamily="50" charset="-128"/>
                  <a:ea typeface="メイリオ" panose="020B0604030504040204" pitchFamily="50" charset="-128"/>
                </a:endParaRPr>
              </a:p>
            </p:txBody>
          </p:sp>
          <p:sp>
            <p:nvSpPr>
              <p:cNvPr id="74" name="正方形/長方形 24"/>
              <p:cNvSpPr/>
              <p:nvPr/>
            </p:nvSpPr>
            <p:spPr>
              <a:xfrm>
                <a:off x="3046778" y="5540020"/>
                <a:ext cx="1631126" cy="266652"/>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a:solidFill>
                      <a:schemeClr val="bg1"/>
                    </a:solidFill>
                    <a:latin typeface="メイリオ" panose="020B0604030504040204" pitchFamily="50" charset="-128"/>
                    <a:ea typeface="メイリオ" panose="020B0604030504040204" pitchFamily="50" charset="-128"/>
                    <a:cs typeface="HGMaruGothicMPRO" charset="-128"/>
                  </a:rPr>
                  <a:t>組織サーベイとは？</a:t>
                </a:r>
              </a:p>
            </p:txBody>
          </p:sp>
          <p:pic>
            <p:nvPicPr>
              <p:cNvPr id="76"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89797" y="5473192"/>
                <a:ext cx="380590" cy="344686"/>
              </a:xfrm>
              <a:prstGeom prst="rect">
                <a:avLst/>
              </a:prstGeom>
            </p:spPr>
          </p:pic>
          <p:sp>
            <p:nvSpPr>
              <p:cNvPr id="79" name="正方形/長方形 25"/>
              <p:cNvSpPr/>
              <p:nvPr/>
            </p:nvSpPr>
            <p:spPr>
              <a:xfrm>
                <a:off x="4268301" y="5964190"/>
                <a:ext cx="2496283" cy="64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altLang="ja-JP" sz="738">
                  <a:solidFill>
                    <a:srgbClr val="37474F"/>
                  </a:solidFill>
                  <a:latin typeface="メイリオ" panose="020B0604030504040204" pitchFamily="50" charset="-128"/>
                  <a:ea typeface="メイリオ" panose="020B0604030504040204" pitchFamily="50" charset="-128"/>
                  <a:cs typeface="HGMaruGothicMPRO" charset="-128"/>
                </a:endParaRPr>
              </a:p>
            </p:txBody>
          </p:sp>
          <p:sp>
            <p:nvSpPr>
              <p:cNvPr id="85" name="正方形/長方形 22"/>
              <p:cNvSpPr/>
              <p:nvPr/>
            </p:nvSpPr>
            <p:spPr>
              <a:xfrm>
                <a:off x="6096466" y="5719471"/>
                <a:ext cx="3645575" cy="10192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69">
                  <a:solidFill>
                    <a:srgbClr val="37474F"/>
                  </a:solidFill>
                  <a:latin typeface="メイリオ" panose="020B0604030504040204" pitchFamily="50" charset="-128"/>
                  <a:ea typeface="メイリオ" panose="020B0604030504040204" pitchFamily="50" charset="-128"/>
                </a:endParaRPr>
              </a:p>
            </p:txBody>
          </p:sp>
          <p:sp>
            <p:nvSpPr>
              <p:cNvPr id="86" name="正方形/長方形 24"/>
              <p:cNvSpPr/>
              <p:nvPr/>
            </p:nvSpPr>
            <p:spPr>
              <a:xfrm>
                <a:off x="6584996" y="5524880"/>
                <a:ext cx="1631127" cy="272674"/>
              </a:xfrm>
              <a:prstGeom prst="rect">
                <a:avLst/>
              </a:prstGeom>
              <a:solidFill>
                <a:srgbClr val="374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a:solidFill>
                      <a:schemeClr val="bg1"/>
                    </a:solidFill>
                    <a:latin typeface="メイリオ" panose="020B0604030504040204" pitchFamily="50" charset="-128"/>
                    <a:ea typeface="メイリオ" panose="020B0604030504040204" pitchFamily="50" charset="-128"/>
                    <a:cs typeface="HGMaruGothicMPRO" charset="-128"/>
                  </a:rPr>
                  <a:t>どんな質問？</a:t>
                </a:r>
              </a:p>
            </p:txBody>
          </p:sp>
          <p:sp>
            <p:nvSpPr>
              <p:cNvPr id="87" name="正方形/長方形 25"/>
              <p:cNvSpPr/>
              <p:nvPr/>
            </p:nvSpPr>
            <p:spPr>
              <a:xfrm>
                <a:off x="6096466" y="5707880"/>
                <a:ext cx="3700381" cy="11289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ご自身のことやご自身の所属する組織についての質問です。</a:t>
                </a:r>
                <a:r>
                  <a:rPr lang="en-US" altLang="ja-JP" sz="923">
                    <a:solidFill>
                      <a:srgbClr val="37474F"/>
                    </a:solidFill>
                    <a:latin typeface="メイリオ" panose="020B0604030504040204" pitchFamily="50" charset="-128"/>
                    <a:ea typeface="メイリオ" panose="020B0604030504040204" pitchFamily="50" charset="-128"/>
                    <a:cs typeface="HGMaruGothicMPRO" charset="-128"/>
                  </a:rPr>
                  <a:t>20</a:t>
                </a: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項目は選択式、</a:t>
                </a:r>
                <a:r>
                  <a:rPr lang="en-US" altLang="ja-JP" sz="923">
                    <a:solidFill>
                      <a:srgbClr val="37474F"/>
                    </a:solidFill>
                    <a:latin typeface="メイリオ" panose="020B0604030504040204" pitchFamily="50" charset="-128"/>
                    <a:ea typeface="メイリオ" panose="020B0604030504040204" pitchFamily="50" charset="-128"/>
                    <a:cs typeface="HGMaruGothicMPRO" charset="-128"/>
                  </a:rPr>
                  <a:t>1</a:t>
                </a:r>
                <a:r>
                  <a:rPr lang="ja-JP" altLang="en-US" sz="923">
                    <a:solidFill>
                      <a:srgbClr val="37474F"/>
                    </a:solidFill>
                    <a:latin typeface="メイリオ" panose="020B0604030504040204" pitchFamily="50" charset="-128"/>
                    <a:ea typeface="メイリオ" panose="020B0604030504040204" pitchFamily="50" charset="-128"/>
                    <a:cs typeface="HGMaruGothicMPRO" charset="-128"/>
                  </a:rPr>
                  <a:t>項目がフリーコメント入力で、所属会社に対する愛着や思い入れの度合い、経営、戦略、上司、同僚、働く環境、制度などの質問内容です。</a:t>
                </a:r>
                <a:endParaRPr lang="en-US" altLang="ja-JP" sz="923">
                  <a:solidFill>
                    <a:srgbClr val="37474F"/>
                  </a:solidFill>
                  <a:latin typeface="メイリオ" panose="020B0604030504040204" pitchFamily="50" charset="-128"/>
                  <a:ea typeface="メイリオ" panose="020B0604030504040204" pitchFamily="50" charset="-128"/>
                  <a:cs typeface="HGMaruGothicMPRO" charset="-128"/>
                </a:endParaRPr>
              </a:p>
            </p:txBody>
          </p:sp>
          <p:pic>
            <p:nvPicPr>
              <p:cNvPr id="80"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9424" y="5426800"/>
                <a:ext cx="263087" cy="359465"/>
              </a:xfrm>
              <a:prstGeom prst="rect">
                <a:avLst/>
              </a:prstGeom>
            </p:spPr>
          </p:pic>
        </p:grpSp>
      </p:grpSp>
      <p:sp>
        <p:nvSpPr>
          <p:cNvPr id="94" name="テキスト ボックス 93"/>
          <p:cNvSpPr txBox="1"/>
          <p:nvPr/>
        </p:nvSpPr>
        <p:spPr>
          <a:xfrm>
            <a:off x="2265869" y="5122833"/>
            <a:ext cx="1749476" cy="262829"/>
          </a:xfrm>
          <a:prstGeom prst="rect">
            <a:avLst/>
          </a:prstGeom>
          <a:noFill/>
        </p:spPr>
        <p:txBody>
          <a:bodyPr wrap="square" rtlCol="0">
            <a:spAutoFit/>
          </a:bodyPr>
          <a:lstStyle/>
          <a:p>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■組織サーベイについて</a:t>
            </a:r>
          </a:p>
        </p:txBody>
      </p:sp>
      <p:sp>
        <p:nvSpPr>
          <p:cNvPr id="43" name="テキスト ボックス 42"/>
          <p:cNvSpPr txBox="1"/>
          <p:nvPr/>
        </p:nvSpPr>
        <p:spPr>
          <a:xfrm>
            <a:off x="2179545" y="628005"/>
            <a:ext cx="2515548" cy="546945"/>
          </a:xfrm>
          <a:prstGeom prst="rect">
            <a:avLst/>
          </a:prstGeom>
          <a:noFill/>
        </p:spPr>
        <p:txBody>
          <a:bodyPr wrap="square" rtlCol="0">
            <a:spAutoFit/>
          </a:bodyPr>
          <a:lstStyle/>
          <a:p>
            <a:r>
              <a:rPr kumimoji="1" lang="ja-JP" altLang="en-US" sz="2954" b="1">
                <a:solidFill>
                  <a:srgbClr val="394A52"/>
                </a:solidFill>
                <a:latin typeface="メイリオ" panose="020B0604030504040204" pitchFamily="50" charset="-128"/>
                <a:ea typeface="メイリオ" panose="020B0604030504040204" pitchFamily="50" charset="-128"/>
                <a:cs typeface="メイリオ" panose="020B0604030504040204" pitchFamily="50" charset="-128"/>
              </a:rPr>
              <a:t>組織サーベイ</a:t>
            </a:r>
            <a:endParaRPr kumimoji="1" lang="en-US" altLang="ja-JP" sz="2954" b="1">
              <a:solidFill>
                <a:srgbClr val="394A52"/>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正方形/長方形 1"/>
          <p:cNvSpPr/>
          <p:nvPr/>
        </p:nvSpPr>
        <p:spPr>
          <a:xfrm>
            <a:off x="270782" y="1653799"/>
            <a:ext cx="1734873" cy="3211941"/>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ご自身の組織に関する</a:t>
            </a:r>
            <a:r>
              <a:rPr kumimoji="1" lang="en-US" altLang="ja-JP" sz="1108" b="1">
                <a:latin typeface="メイリオ" panose="020B0604030504040204" pitchFamily="50" charset="-128"/>
                <a:ea typeface="メイリオ" panose="020B0604030504040204" pitchFamily="50" charset="-128"/>
                <a:cs typeface="Meiryo UI" panose="020B0604030504040204" pitchFamily="50" charset="-128"/>
              </a:rPr>
              <a:t>20</a:t>
            </a: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1108" b="1">
                <a:latin typeface="メイリオ" panose="020B0604030504040204" pitchFamily="50" charset="-128"/>
                <a:ea typeface="メイリオ" panose="020B0604030504040204" pitchFamily="50" charset="-128"/>
                <a:cs typeface="Meiryo UI" panose="020B0604030504040204" pitchFamily="50" charset="-128"/>
              </a:rPr>
              <a:t>50</a:t>
            </a: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問の質問</a:t>
            </a:r>
            <a:endParaRPr kumimoji="1" lang="en-US" altLang="ja-JP" sz="1108" b="1">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a:t>
            </a:r>
            <a:endParaRPr kumimoji="1" lang="en-US" altLang="ja-JP" sz="1108" b="1">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108" b="1">
                <a:latin typeface="メイリオ" panose="020B0604030504040204" pitchFamily="50" charset="-128"/>
                <a:ea typeface="メイリオ" panose="020B0604030504040204" pitchFamily="50" charset="-128"/>
                <a:cs typeface="Meiryo UI" panose="020B0604030504040204" pitchFamily="50" charset="-128"/>
              </a:rPr>
              <a:t>フリーコメント</a:t>
            </a: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a:p>
            <a:pPr algn="ct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108">
                <a:latin typeface="メイリオ" panose="020B0604030504040204" pitchFamily="50" charset="-128"/>
                <a:ea typeface="メイリオ" panose="020B0604030504040204" pitchFamily="50" charset="-128"/>
                <a:cs typeface="Meiryo UI" panose="020B0604030504040204" pitchFamily="50" charset="-128"/>
              </a:rPr>
              <a:t>上記アンケートを</a:t>
            </a: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108">
                <a:latin typeface="メイリオ" panose="020B0604030504040204" pitchFamily="50" charset="-128"/>
                <a:ea typeface="メイリオ" panose="020B0604030504040204" pitchFamily="50" charset="-128"/>
                <a:cs typeface="Meiryo UI" panose="020B0604030504040204" pitchFamily="50" charset="-128"/>
              </a:rPr>
              <a:t>率直にご回答下さい</a:t>
            </a: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a:p>
            <a:pPr algn="ctr"/>
            <a:endParaRPr kumimoji="1" lang="en-US" altLang="ja-JP" sz="1108">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7" name="山形 56"/>
          <p:cNvSpPr/>
          <p:nvPr/>
        </p:nvSpPr>
        <p:spPr>
          <a:xfrm>
            <a:off x="2512608" y="1582154"/>
            <a:ext cx="2613315" cy="331692"/>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a:lnSpc>
                <a:spcPct val="150000"/>
              </a:lnSpc>
            </a:pPr>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ログインページを表示する</a:t>
            </a:r>
            <a:endParaRPr kumimoji="1" lang="en-US" altLang="ja-JP"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4" name="正方形/長方形 63"/>
          <p:cNvSpPr/>
          <p:nvPr/>
        </p:nvSpPr>
        <p:spPr>
          <a:xfrm>
            <a:off x="2265868" y="4074209"/>
            <a:ext cx="6783076" cy="852305"/>
          </a:xfrm>
          <a:prstGeom prst="rect">
            <a:avLst/>
          </a:prstGeom>
          <a:noFill/>
          <a:ln w="34925" cap="rnd">
            <a:solidFill>
              <a:srgbClr val="EB4591"/>
            </a:solidFill>
            <a:prstDash val="sysDot"/>
            <a:round/>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1292">
                <a:solidFill>
                  <a:schemeClr val="tx1"/>
                </a:solidFill>
                <a:latin typeface="Meiryo UI" panose="020B0604030504040204" pitchFamily="50" charset="-128"/>
                <a:ea typeface="Meiryo UI" panose="020B0604030504040204" pitchFamily="50" charset="-128"/>
                <a:cs typeface="Meiryo UI" panose="020B0604030504040204" pitchFamily="50" charset="-128"/>
              </a:rPr>
              <a:t>ログイン</a:t>
            </a:r>
            <a:r>
              <a:rPr kumimoji="1" lang="en-US" altLang="ja-JP" sz="1292">
                <a:solidFill>
                  <a:schemeClr val="tx1"/>
                </a:solidFill>
                <a:latin typeface="Meiryo UI" panose="020B0604030504040204" pitchFamily="50" charset="-128"/>
                <a:ea typeface="Meiryo UI" panose="020B0604030504040204" pitchFamily="50" charset="-128"/>
                <a:cs typeface="Meiryo UI" panose="020B0604030504040204" pitchFamily="50" charset="-128"/>
              </a:rPr>
              <a:t>URL</a:t>
            </a:r>
            <a:r>
              <a:rPr kumimoji="1" lang="ja-JP" altLang="en-US" sz="1292">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292">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846" b="1">
                <a:solidFill>
                  <a:schemeClr val="tx1"/>
                </a:solidFill>
                <a:latin typeface="Meiryo UI" panose="020B0604030504040204" pitchFamily="50" charset="-128"/>
                <a:ea typeface="Meiryo UI" panose="020B0604030504040204" pitchFamily="50" charset="-128"/>
                <a:cs typeface="Meiryo UI" panose="020B0604030504040204" pitchFamily="50" charset="-128"/>
              </a:rPr>
              <a:t>https://</a:t>
            </a:r>
            <a:r>
              <a:rPr kumimoji="1" lang="en-US" altLang="ja-JP" sz="1846" b="1">
                <a:solidFill>
                  <a:srgbClr val="FF0000"/>
                </a:solidFill>
                <a:latin typeface="Meiryo UI" panose="020B0604030504040204" pitchFamily="50" charset="-128"/>
                <a:ea typeface="Meiryo UI" panose="020B0604030504040204" pitchFamily="50" charset="-128"/>
                <a:cs typeface="Meiryo UI" panose="020B0604030504040204" pitchFamily="50" charset="-128"/>
              </a:rPr>
              <a:t>123456</a:t>
            </a:r>
            <a:r>
              <a:rPr kumimoji="1" lang="en-US" altLang="ja-JP" sz="1846" b="1">
                <a:solidFill>
                  <a:schemeClr val="tx1"/>
                </a:solidFill>
                <a:latin typeface="Meiryo UI" panose="020B0604030504040204" pitchFamily="50" charset="-128"/>
                <a:ea typeface="Meiryo UI" panose="020B0604030504040204" pitchFamily="50" charset="-128"/>
                <a:cs typeface="Meiryo UI" panose="020B0604030504040204" pitchFamily="50" charset="-128"/>
              </a:rPr>
              <a:t>.g.geppo.jp/companies/sign_in</a:t>
            </a:r>
          </a:p>
        </p:txBody>
      </p:sp>
      <p:sp>
        <p:nvSpPr>
          <p:cNvPr id="53" name="正方形/長方形 52"/>
          <p:cNvSpPr/>
          <p:nvPr/>
        </p:nvSpPr>
        <p:spPr>
          <a:xfrm>
            <a:off x="4972955" y="1277189"/>
            <a:ext cx="834245" cy="788371"/>
          </a:xfrm>
          <a:prstGeom prst="rect">
            <a:avLst/>
          </a:prstGeom>
          <a:noFill/>
        </p:spPr>
        <p:txBody>
          <a:bodyPr wrap="square" lIns="84406" tIns="42203" rIns="84406" bIns="42203">
            <a:spAutoFit/>
          </a:bodyPr>
          <a:lstStyle/>
          <a:p>
            <a:pPr algn="ctr">
              <a:lnSpc>
                <a:spcPct val="150000"/>
              </a:lnSpc>
            </a:pP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②</a:t>
            </a:r>
          </a:p>
        </p:txBody>
      </p:sp>
      <p:sp>
        <p:nvSpPr>
          <p:cNvPr id="61" name="山形 60"/>
          <p:cNvSpPr/>
          <p:nvPr/>
        </p:nvSpPr>
        <p:spPr>
          <a:xfrm>
            <a:off x="5614537" y="1518330"/>
            <a:ext cx="2372919" cy="379592"/>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pPr>
              <a:lnSpc>
                <a:spcPct val="150000"/>
              </a:lnSpc>
            </a:pPr>
            <a:r>
              <a:rPr kumimoji="1" lang="en-US" altLang="ja-JP" sz="1292" b="1" err="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Geppo</a:t>
            </a:r>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にログイン</a:t>
            </a:r>
          </a:p>
        </p:txBody>
      </p:sp>
      <p:sp>
        <p:nvSpPr>
          <p:cNvPr id="65" name="テキスト ボックス 64"/>
          <p:cNvSpPr txBox="1"/>
          <p:nvPr/>
        </p:nvSpPr>
        <p:spPr>
          <a:xfrm>
            <a:off x="5575403" y="1823633"/>
            <a:ext cx="3305154" cy="664093"/>
          </a:xfrm>
          <a:prstGeom prst="rect">
            <a:avLst/>
          </a:prstGeom>
          <a:noFill/>
        </p:spPr>
        <p:txBody>
          <a:bodyPr wrap="square" rtlCol="0">
            <a:spAutoFit/>
          </a:bodyPr>
          <a:lstStyle/>
          <a:p>
            <a:pPr>
              <a:lnSpc>
                <a:spcPct val="150000"/>
              </a:lnSpc>
            </a:pP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「従業員番号」と「生年月日」を入力してログインしてください。</a:t>
            </a:r>
          </a:p>
        </p:txBody>
      </p:sp>
      <p:sp>
        <p:nvSpPr>
          <p:cNvPr id="66" name="テキスト ボックス 65"/>
          <p:cNvSpPr txBox="1"/>
          <p:nvPr/>
        </p:nvSpPr>
        <p:spPr>
          <a:xfrm>
            <a:off x="5489797" y="3261264"/>
            <a:ext cx="3177798" cy="1260666"/>
          </a:xfrm>
          <a:prstGeom prst="rect">
            <a:avLst/>
          </a:prstGeom>
          <a:noFill/>
        </p:spPr>
        <p:txBody>
          <a:bodyPr wrap="square" rtlCol="0">
            <a:spAutoFit/>
          </a:bodyPr>
          <a:lstStyle/>
          <a:p>
            <a:pPr>
              <a:lnSpc>
                <a:spcPct val="150000"/>
              </a:lnSpc>
            </a:pP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「回答を始める」から回答してください。</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pPr>
              <a:lnSpc>
                <a:spcPct val="150000"/>
              </a:lnSpc>
            </a:pP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「回答を送信」をタップすると完了です。</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4" name="正方形/長方形 83"/>
          <p:cNvSpPr/>
          <p:nvPr/>
        </p:nvSpPr>
        <p:spPr>
          <a:xfrm>
            <a:off x="4972956" y="2741920"/>
            <a:ext cx="834245" cy="788371"/>
          </a:xfrm>
          <a:prstGeom prst="rect">
            <a:avLst/>
          </a:prstGeom>
          <a:noFill/>
        </p:spPr>
        <p:txBody>
          <a:bodyPr wrap="square" lIns="84406" tIns="42203" rIns="84406" bIns="42203">
            <a:spAutoFit/>
          </a:bodyPr>
          <a:lstStyle/>
          <a:p>
            <a:pPr algn="ctr">
              <a:lnSpc>
                <a:spcPct val="150000"/>
              </a:lnSpc>
            </a:pPr>
            <a:r>
              <a:rPr lang="ja-JP" altLang="en-US" sz="3323" b="1">
                <a:ln w="0"/>
                <a:solidFill>
                  <a:srgbClr val="EB4591"/>
                </a:solidFill>
                <a:effectLst>
                  <a:outerShdw blurRad="38100" dist="19050" dir="2700000" algn="tl" rotWithShape="0">
                    <a:schemeClr val="dk1">
                      <a:alpha val="40000"/>
                    </a:schemeClr>
                  </a:outerShdw>
                </a:effectLst>
                <a:latin typeface="メイリオ" panose="020B0604030504040204" pitchFamily="50" charset="-128"/>
                <a:ea typeface="メイリオ" panose="020B0604030504040204" pitchFamily="50" charset="-128"/>
              </a:rPr>
              <a:t>③</a:t>
            </a:r>
          </a:p>
        </p:txBody>
      </p:sp>
      <p:sp>
        <p:nvSpPr>
          <p:cNvPr id="88" name="テキスト ボックス 87"/>
          <p:cNvSpPr txBox="1"/>
          <p:nvPr/>
        </p:nvSpPr>
        <p:spPr>
          <a:xfrm>
            <a:off x="104205" y="1138568"/>
            <a:ext cx="8907775" cy="319639"/>
          </a:xfrm>
          <a:prstGeom prst="rect">
            <a:avLst/>
          </a:prstGeom>
          <a:noFill/>
        </p:spPr>
        <p:txBody>
          <a:bodyPr wrap="square" rtlCol="0" anchor="t">
            <a:spAutoFit/>
          </a:bodyPr>
          <a:lstStyle/>
          <a:p>
            <a:pPr algn="ctr"/>
            <a:r>
              <a:rPr lang="ja-JP" altLang="en-US" sz="1477" b="1">
                <a:latin typeface="メイリオ" panose="020B0604030504040204" pitchFamily="50" charset="-128"/>
                <a:ea typeface="メイリオ" panose="020B0604030504040204" pitchFamily="50" charset="-128"/>
                <a:cs typeface="Meiryo UI" panose="020B0604030504040204" pitchFamily="50" charset="-128"/>
              </a:rPr>
              <a:t>組織に関する質問を行うことで、組織の状態を可視化し、課題解決に導くためのアンケートです！</a:t>
            </a:r>
            <a:endParaRPr lang="ja-JP" altLang="en-US" sz="1477" b="1">
              <a:solidFill>
                <a:srgbClr val="37474F"/>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9" name="山形 88"/>
          <p:cNvSpPr/>
          <p:nvPr/>
        </p:nvSpPr>
        <p:spPr>
          <a:xfrm>
            <a:off x="5617087" y="2955001"/>
            <a:ext cx="3307916" cy="484331"/>
          </a:xfrm>
          <a:prstGeom prst="chevron">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6462" rIns="66462" rtlCol="0" anchor="ctr"/>
          <a:lstStyle/>
          <a:p>
            <a:r>
              <a:rPr kumimoji="1" lang="ja-JP" altLang="en-US"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rPr>
              <a:t>組織サーベイの「回答する」から回答開始</a:t>
            </a:r>
            <a:endParaRPr kumimoji="1" lang="en-US" altLang="ja-JP" sz="1292" b="1">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3" name="テキスト ボックス 62"/>
          <p:cNvSpPr txBox="1"/>
          <p:nvPr/>
        </p:nvSpPr>
        <p:spPr>
          <a:xfrm>
            <a:off x="2494269" y="1896508"/>
            <a:ext cx="3017190" cy="688843"/>
          </a:xfrm>
          <a:prstGeom prst="rect">
            <a:avLst/>
          </a:prstGeom>
          <a:noFill/>
        </p:spPr>
        <p:txBody>
          <a:bodyPr wrap="square" rtlCol="0">
            <a:spAutoFit/>
          </a:bodyPr>
          <a:lstStyle/>
          <a:p>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お手持ちのスマートフォンで</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ログイン</a:t>
            </a:r>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URL</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を入力、もしくは、</a:t>
            </a:r>
            <a:endParaRPr kumimoji="1" lang="en-US" altLang="ja-JP" sz="1292">
              <a:latin typeface="メイリオ" panose="020B0604030504040204" pitchFamily="50" charset="-128"/>
              <a:ea typeface="メイリオ" panose="020B0604030504040204" pitchFamily="50" charset="-128"/>
              <a:cs typeface="Meiryo UI" panose="020B0604030504040204" pitchFamily="50" charset="-128"/>
            </a:endParaRPr>
          </a:p>
          <a:p>
            <a:r>
              <a:rPr kumimoji="1" lang="en-US" altLang="ja-JP" sz="1292">
                <a:latin typeface="メイリオ" panose="020B0604030504040204" pitchFamily="50" charset="-128"/>
                <a:ea typeface="メイリオ" panose="020B0604030504040204" pitchFamily="50" charset="-128"/>
                <a:cs typeface="Meiryo UI" panose="020B0604030504040204" pitchFamily="50" charset="-128"/>
              </a:rPr>
              <a:t>QR</a:t>
            </a:r>
            <a:r>
              <a:rPr kumimoji="1" lang="ja-JP" altLang="en-US" sz="1292">
                <a:latin typeface="メイリオ" panose="020B0604030504040204" pitchFamily="50" charset="-128"/>
                <a:ea typeface="メイリオ" panose="020B0604030504040204" pitchFamily="50" charset="-128"/>
                <a:cs typeface="Meiryo UI" panose="020B0604030504040204" pitchFamily="50" charset="-128"/>
              </a:rPr>
              <a:t>コードをカメラで読み取る</a:t>
            </a:r>
          </a:p>
        </p:txBody>
      </p:sp>
      <p:grpSp>
        <p:nvGrpSpPr>
          <p:cNvPr id="69" name="グループ化 68"/>
          <p:cNvGrpSpPr/>
          <p:nvPr/>
        </p:nvGrpSpPr>
        <p:grpSpPr>
          <a:xfrm rot="516342">
            <a:off x="3699265" y="3152528"/>
            <a:ext cx="550038" cy="835722"/>
            <a:chOff x="7729537" y="1890047"/>
            <a:chExt cx="1365249" cy="1830017"/>
          </a:xfrm>
        </p:grpSpPr>
        <p:grpSp>
          <p:nvGrpSpPr>
            <p:cNvPr id="70" name="グループ化 69"/>
            <p:cNvGrpSpPr>
              <a:grpSpLocks noChangeAspect="1"/>
            </p:cNvGrpSpPr>
            <p:nvPr/>
          </p:nvGrpSpPr>
          <p:grpSpPr>
            <a:xfrm>
              <a:off x="7729537" y="1890047"/>
              <a:ext cx="1365249" cy="1830017"/>
              <a:chOff x="504181" y="234428"/>
              <a:chExt cx="3284048" cy="4402021"/>
            </a:xfrm>
          </p:grpSpPr>
          <p:grpSp>
            <p:nvGrpSpPr>
              <p:cNvPr id="72" name="グループ化 71"/>
              <p:cNvGrpSpPr>
                <a:grpSpLocks noChangeAspect="1"/>
              </p:cNvGrpSpPr>
              <p:nvPr/>
            </p:nvGrpSpPr>
            <p:grpSpPr>
              <a:xfrm>
                <a:off x="684105" y="563618"/>
                <a:ext cx="2924200" cy="3743640"/>
                <a:chOff x="149678" y="-3108961"/>
                <a:chExt cx="9606643" cy="12298681"/>
              </a:xfrm>
            </p:grpSpPr>
            <p:pic>
              <p:nvPicPr>
                <p:cNvPr id="78" name="図 77">
                  <a:extLst>
                    <a:ext uri="{FF2B5EF4-FFF2-40B4-BE49-F238E27FC236}">
                      <a16:creationId xmlns:a16="http://schemas.microsoft.com/office/drawing/2014/main" id="{00000000-0008-0000-0000-00000F000000}"/>
                    </a:ext>
                  </a:extLst>
                </p:cNvPr>
                <p:cNvPicPr>
                  <a:picLocks noChangeAspect="1"/>
                </p:cNvPicPr>
                <p:nvPr/>
              </p:nvPicPr>
              <p:blipFill rotWithShape="1">
                <a:blip r:embed="rId9"/>
                <a:srcRect t="11590" b="16155"/>
                <a:stretch/>
              </p:blipFill>
              <p:spPr>
                <a:xfrm>
                  <a:off x="149678" y="-3108961"/>
                  <a:ext cx="9606643" cy="12298681"/>
                </a:xfrm>
                <a:prstGeom prst="rect">
                  <a:avLst/>
                </a:prstGeom>
              </p:spPr>
            </p:pic>
            <p:sp>
              <p:nvSpPr>
                <p:cNvPr id="81" name="正方形/長方形 80"/>
                <p:cNvSpPr/>
                <p:nvPr/>
              </p:nvSpPr>
              <p:spPr>
                <a:xfrm>
                  <a:off x="1371600" y="-298174"/>
                  <a:ext cx="6917635" cy="755374"/>
                </a:xfrm>
                <a:prstGeom prst="rect">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557"/>
                </a:p>
              </p:txBody>
            </p:sp>
          </p:grpSp>
          <p:pic>
            <p:nvPicPr>
              <p:cNvPr id="77" name="図 7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181" y="234428"/>
                <a:ext cx="3284048" cy="4402021"/>
              </a:xfrm>
              <a:prstGeom prst="rect">
                <a:avLst/>
              </a:prstGeom>
            </p:spPr>
          </p:pic>
        </p:grpSp>
        <p:pic>
          <p:nvPicPr>
            <p:cNvPr id="71" name="図 7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15746" y="2101243"/>
              <a:ext cx="1192831" cy="1394843"/>
            </a:xfrm>
            <a:prstGeom prst="rect">
              <a:avLst/>
            </a:prstGeom>
          </p:spPr>
        </p:pic>
      </p:grpSp>
      <p:sp>
        <p:nvSpPr>
          <p:cNvPr id="47" name="正方形/長方形 46">
            <a:extLst>
              <a:ext uri="{FF2B5EF4-FFF2-40B4-BE49-F238E27FC236}">
                <a16:creationId xmlns:a16="http://schemas.microsoft.com/office/drawing/2014/main" id="{DB582E13-590B-4FCF-AACB-5608A2883F1C}"/>
              </a:ext>
            </a:extLst>
          </p:cNvPr>
          <p:cNvSpPr/>
          <p:nvPr/>
        </p:nvSpPr>
        <p:spPr>
          <a:xfrm>
            <a:off x="2265868" y="2710751"/>
            <a:ext cx="1285542" cy="1363458"/>
          </a:xfrm>
          <a:prstGeom prst="rect">
            <a:avLst/>
          </a:prstGeom>
          <a:noFill/>
          <a:ln w="34925" cap="rnd">
            <a:solidFill>
              <a:srgbClr val="EB4591"/>
            </a:solidFill>
            <a:prstDash val="sysDot"/>
            <a:round/>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969" b="1">
                <a:solidFill>
                  <a:schemeClr val="tx1"/>
                </a:solidFill>
                <a:latin typeface="Meiryo UI" panose="020B0604030504040204" pitchFamily="50" charset="-128"/>
                <a:ea typeface="Meiryo UI" panose="020B0604030504040204" pitchFamily="50" charset="-128"/>
                <a:cs typeface="Meiryo UI" panose="020B0604030504040204" pitchFamily="50" charset="-128"/>
              </a:rPr>
              <a:t>QR</a:t>
            </a:r>
            <a:r>
              <a:rPr kumimoji="1" lang="ja-JP" altLang="en-US" sz="969" b="1">
                <a:solidFill>
                  <a:schemeClr val="tx1"/>
                </a:solidFill>
                <a:latin typeface="Meiryo UI" panose="020B0604030504040204" pitchFamily="50" charset="-128"/>
                <a:ea typeface="Meiryo UI" panose="020B0604030504040204" pitchFamily="50" charset="-128"/>
                <a:cs typeface="Meiryo UI" panose="020B0604030504040204" pitchFamily="50" charset="-128"/>
              </a:rPr>
              <a:t>コード</a:t>
            </a:r>
            <a:endParaRPr kumimoji="1" lang="en-US" altLang="ja-JP" sz="1015"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69" b="1">
                <a:solidFill>
                  <a:schemeClr val="tx1"/>
                </a:solidFill>
                <a:latin typeface="Meiryo UI" panose="020B0604030504040204" pitchFamily="50" charset="-128"/>
                <a:ea typeface="Meiryo UI" panose="020B0604030504040204" pitchFamily="50" charset="-128"/>
                <a:cs typeface="Meiryo UI" panose="020B0604030504040204" pitchFamily="50" charset="-128"/>
              </a:rPr>
              <a:t>貼り付け</a:t>
            </a:r>
            <a:endParaRPr kumimoji="1" lang="en-US" altLang="ja-JP" sz="969"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8" name="表 47">
            <a:extLst>
              <a:ext uri="{FF2B5EF4-FFF2-40B4-BE49-F238E27FC236}">
                <a16:creationId xmlns:a16="http://schemas.microsoft.com/office/drawing/2014/main" id="{9A84B19C-AE5E-4415-B875-D9CBF6151371}"/>
              </a:ext>
            </a:extLst>
          </p:cNvPr>
          <p:cNvGraphicFramePr>
            <a:graphicFrameLocks noGrp="1"/>
          </p:cNvGraphicFramePr>
          <p:nvPr>
            <p:extLst>
              <p:ext uri="{D42A27DB-BD31-4B8C-83A1-F6EECF244321}">
                <p14:modId xmlns:p14="http://schemas.microsoft.com/office/powerpoint/2010/main" val="1668967295"/>
              </p:ext>
            </p:extLst>
          </p:nvPr>
        </p:nvGraphicFramePr>
        <p:xfrm>
          <a:off x="4563984" y="0"/>
          <a:ext cx="4580016" cy="278617"/>
        </p:xfrm>
        <a:graphic>
          <a:graphicData uri="http://schemas.openxmlformats.org/drawingml/2006/table">
            <a:tbl>
              <a:tblPr firstRow="1" bandRow="1">
                <a:tableStyleId>{5940675A-B579-460E-94D1-54222C63F5DA}</a:tableStyleId>
              </a:tblPr>
              <a:tblGrid>
                <a:gridCol w="1526672">
                  <a:extLst>
                    <a:ext uri="{9D8B030D-6E8A-4147-A177-3AD203B41FA5}">
                      <a16:colId xmlns:a16="http://schemas.microsoft.com/office/drawing/2014/main" val="3470345041"/>
                    </a:ext>
                  </a:extLst>
                </a:gridCol>
                <a:gridCol w="1526672">
                  <a:extLst>
                    <a:ext uri="{9D8B030D-6E8A-4147-A177-3AD203B41FA5}">
                      <a16:colId xmlns:a16="http://schemas.microsoft.com/office/drawing/2014/main" val="1577062614"/>
                    </a:ext>
                  </a:extLst>
                </a:gridCol>
                <a:gridCol w="1526672">
                  <a:extLst>
                    <a:ext uri="{9D8B030D-6E8A-4147-A177-3AD203B41FA5}">
                      <a16:colId xmlns:a16="http://schemas.microsoft.com/office/drawing/2014/main" val="273203430"/>
                    </a:ext>
                  </a:extLst>
                </a:gridCol>
              </a:tblGrid>
              <a:tr h="278617">
                <a:tc>
                  <a:txBody>
                    <a:bodyPr/>
                    <a:lstStyle/>
                    <a:p>
                      <a:pPr algn="ctr"/>
                      <a:r>
                        <a:rPr kumimoji="1" lang="ja-JP" altLang="en-US" sz="900" b="0">
                          <a:solidFill>
                            <a:schemeClr val="tx1">
                              <a:lumMod val="50000"/>
                              <a:lumOff val="50000"/>
                            </a:schemeClr>
                          </a:solidFill>
                        </a:rPr>
                        <a:t>実名式で実施の場合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ja-JP" altLang="en-US" sz="900" b="0">
                          <a:solidFill>
                            <a:schemeClr val="tx1">
                              <a:lumMod val="50000"/>
                              <a:lumOff val="50000"/>
                            </a:schemeClr>
                          </a:solidFill>
                        </a:rPr>
                        <a:t>匿名式で実施の場合</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tc>
                  <a:txBody>
                    <a:bodyPr/>
                    <a:lstStyle/>
                    <a:p>
                      <a:pPr algn="ctr"/>
                      <a:r>
                        <a:rPr kumimoji="1" lang="en-US" altLang="ja-JP" sz="900" b="1">
                          <a:solidFill>
                            <a:schemeClr val="bg1"/>
                          </a:solidFill>
                        </a:rPr>
                        <a:t>QR</a:t>
                      </a:r>
                      <a:r>
                        <a:rPr kumimoji="1" lang="ja-JP" altLang="en-US" sz="900" b="1">
                          <a:solidFill>
                            <a:schemeClr val="bg1"/>
                          </a:solidFill>
                        </a:rPr>
                        <a:t>コード回答</a:t>
                      </a:r>
                    </a:p>
                  </a:txBody>
                  <a:tcPr marL="68700" marR="68700"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FFC000"/>
                    </a:solidFill>
                  </a:tcPr>
                </a:tc>
                <a:extLst>
                  <a:ext uri="{0D108BD9-81ED-4DB2-BD59-A6C34878D82A}">
                    <a16:rowId xmlns:a16="http://schemas.microsoft.com/office/drawing/2014/main" val="435456623"/>
                  </a:ext>
                </a:extLst>
              </a:tr>
            </a:tbl>
          </a:graphicData>
        </a:graphic>
      </p:graphicFrame>
      <p:sp>
        <p:nvSpPr>
          <p:cNvPr id="49" name="正方形/長方形 48">
            <a:extLst>
              <a:ext uri="{FF2B5EF4-FFF2-40B4-BE49-F238E27FC236}">
                <a16:creationId xmlns:a16="http://schemas.microsoft.com/office/drawing/2014/main" id="{3788E63D-08F7-417B-8610-C78E3B913201}"/>
              </a:ext>
            </a:extLst>
          </p:cNvPr>
          <p:cNvSpPr/>
          <p:nvPr/>
        </p:nvSpPr>
        <p:spPr>
          <a:xfrm>
            <a:off x="7675268" y="399949"/>
            <a:ext cx="1472650" cy="410369"/>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2000" b="1" i="0" u="none" strike="noStrike" cap="none" spc="0" normalizeH="0" baseline="0">
                <a:ln>
                  <a:noFill/>
                </a:ln>
                <a:solidFill>
                  <a:srgbClr val="FFFFFF"/>
                </a:solidFill>
                <a:effectLst/>
                <a:uFillTx/>
                <a:latin typeface="+mn-lt"/>
                <a:ea typeface="+mn-ea"/>
                <a:cs typeface="+mn-cs"/>
                <a:sym typeface="ヒラギノ角ゴ ProN W3"/>
              </a:rPr>
              <a:t>スマホ利用</a:t>
            </a:r>
          </a:p>
        </p:txBody>
      </p:sp>
    </p:spTree>
    <p:extLst>
      <p:ext uri="{BB962C8B-B14F-4D97-AF65-F5344CB8AC3E}">
        <p14:creationId xmlns:p14="http://schemas.microsoft.com/office/powerpoint/2010/main" val="5460368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247628-DA5D-4908-96A7-29DF0B0B0F7B}"/>
              </a:ext>
            </a:extLst>
          </p:cNvPr>
          <p:cNvSpPr>
            <a:spLocks noGrp="1"/>
          </p:cNvSpPr>
          <p:nvPr>
            <p:ph type="title"/>
          </p:nvPr>
        </p:nvSpPr>
        <p:spPr>
          <a:xfrm>
            <a:off x="3784150" y="3229624"/>
            <a:ext cx="1570943" cy="389466"/>
          </a:xfrm>
        </p:spPr>
        <p:txBody>
          <a:bodyPr/>
          <a:lstStyle/>
          <a:p>
            <a:r>
              <a:rPr kumimoji="1" lang="en-US" altLang="ja-JP"/>
              <a:t>0.</a:t>
            </a:r>
            <a:r>
              <a:rPr kumimoji="1" lang="ja-JP" altLang="en-US"/>
              <a:t>導入準備</a:t>
            </a:r>
          </a:p>
        </p:txBody>
      </p:sp>
    </p:spTree>
    <p:extLst>
      <p:ext uri="{BB962C8B-B14F-4D97-AF65-F5344CB8AC3E}">
        <p14:creationId xmlns:p14="http://schemas.microsoft.com/office/powerpoint/2010/main" val="1672365955"/>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4"/>
          <p:cNvSpPr txBox="1"/>
          <p:nvPr/>
        </p:nvSpPr>
        <p:spPr>
          <a:xfrm>
            <a:off x="445665" y="1297973"/>
            <a:ext cx="8252672" cy="944489"/>
          </a:xfrm>
          <a:prstGeom prst="rect">
            <a:avLst/>
          </a:prstGeom>
          <a:noFill/>
        </p:spPr>
        <p:txBody>
          <a:bodyPr wrap="square" rtlCol="0" anchor="t">
            <a:spAutoFit/>
          </a:bodyPr>
          <a:lstStyle/>
          <a:p>
            <a:pPr algn="ctr"/>
            <a:r>
              <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rPr>
              <a:t>弊社担当よりログイン情報メールをお送りさせていただきました。</a:t>
            </a:r>
            <a:endParaRPr lang="en-US" altLang="ja-JP" sz="1800"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rPr>
              <a:t>既にログインはお済でしょうか。</a:t>
            </a:r>
            <a:endParaRPr lang="en-US" altLang="ja-JP" sz="1800"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rPr>
              <a:t>また、操作方法でご不明点はございませんでしょうか。</a:t>
            </a:r>
            <a:endParaRPr lang="en-US" altLang="ja-JP" sz="1800" b="1">
              <a:solidFill>
                <a:srgbClr val="37474F"/>
              </a:solidFill>
              <a:latin typeface="游ゴシック" panose="020B0400000000000000" pitchFamily="50" charset="-128"/>
              <a:ea typeface="游ゴシック" panose="020B0400000000000000" pitchFamily="50" charset="-128"/>
              <a:cs typeface="HGMaruGothicMPRO" charset="-128"/>
            </a:endParaRPr>
          </a:p>
        </p:txBody>
      </p:sp>
      <p:grpSp>
        <p:nvGrpSpPr>
          <p:cNvPr id="15" name="グループ化 14">
            <a:extLst>
              <a:ext uri="{FF2B5EF4-FFF2-40B4-BE49-F238E27FC236}">
                <a16:creationId xmlns:a16="http://schemas.microsoft.com/office/drawing/2014/main" id="{42C5F302-BF9B-48FF-B3A2-DBFD7C5B7AE6}"/>
              </a:ext>
            </a:extLst>
          </p:cNvPr>
          <p:cNvGrpSpPr/>
          <p:nvPr/>
        </p:nvGrpSpPr>
        <p:grpSpPr>
          <a:xfrm>
            <a:off x="421514" y="3305508"/>
            <a:ext cx="3340735" cy="1127040"/>
            <a:chOff x="2854052" y="2117509"/>
            <a:chExt cx="3619130" cy="1220960"/>
          </a:xfrm>
        </p:grpSpPr>
        <p:pic>
          <p:nvPicPr>
            <p:cNvPr id="3" name="グラフィックス 2" descr="封筒">
              <a:extLst>
                <a:ext uri="{FF2B5EF4-FFF2-40B4-BE49-F238E27FC236}">
                  <a16:creationId xmlns:a16="http://schemas.microsoft.com/office/drawing/2014/main" id="{9C987606-F7D8-4F83-A62D-803B6AC5BB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8045" y="2117509"/>
              <a:ext cx="707887" cy="707887"/>
            </a:xfrm>
            <a:prstGeom prst="rect">
              <a:avLst/>
            </a:prstGeom>
          </p:spPr>
        </p:pic>
        <p:pic>
          <p:nvPicPr>
            <p:cNvPr id="5" name="グラフィックス 4" descr="コール センター">
              <a:extLst>
                <a:ext uri="{FF2B5EF4-FFF2-40B4-BE49-F238E27FC236}">
                  <a16:creationId xmlns:a16="http://schemas.microsoft.com/office/drawing/2014/main" id="{6DC8488D-24ED-4F88-8CD2-EAA7A934EB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54052" y="2424069"/>
              <a:ext cx="914400" cy="914400"/>
            </a:xfrm>
            <a:prstGeom prst="rect">
              <a:avLst/>
            </a:prstGeom>
          </p:spPr>
        </p:pic>
        <p:pic>
          <p:nvPicPr>
            <p:cNvPr id="11" name="グラフィックス 10" descr="事務員">
              <a:extLst>
                <a:ext uri="{FF2B5EF4-FFF2-40B4-BE49-F238E27FC236}">
                  <a16:creationId xmlns:a16="http://schemas.microsoft.com/office/drawing/2014/main" id="{7C1B9F10-F1F5-4FF2-9ED1-4DFF267816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58782" y="2424069"/>
              <a:ext cx="914400" cy="914400"/>
            </a:xfrm>
            <a:prstGeom prst="rect">
              <a:avLst/>
            </a:prstGeom>
          </p:spPr>
        </p:pic>
        <p:cxnSp>
          <p:nvCxnSpPr>
            <p:cNvPr id="14" name="直線矢印コネクタ 13">
              <a:extLst>
                <a:ext uri="{FF2B5EF4-FFF2-40B4-BE49-F238E27FC236}">
                  <a16:creationId xmlns:a16="http://schemas.microsoft.com/office/drawing/2014/main" id="{2B6E71D4-B9A2-4667-8D57-A8C529F70947}"/>
                </a:ext>
              </a:extLst>
            </p:cNvPr>
            <p:cNvCxnSpPr/>
            <p:nvPr/>
          </p:nvCxnSpPr>
          <p:spPr>
            <a:xfrm>
              <a:off x="4035670" y="3086100"/>
              <a:ext cx="1274884" cy="0"/>
            </a:xfrm>
            <a:prstGeom prst="straightConnector1">
              <a:avLst/>
            </a:prstGeom>
            <a:ln w="57150">
              <a:solidFill>
                <a:srgbClr val="37474F"/>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正方形/長方形 6">
            <a:extLst>
              <a:ext uri="{FF2B5EF4-FFF2-40B4-BE49-F238E27FC236}">
                <a16:creationId xmlns:a16="http://schemas.microsoft.com/office/drawing/2014/main" id="{623BA51F-AD2B-413E-9268-843F561D7E80}"/>
              </a:ext>
            </a:extLst>
          </p:cNvPr>
          <p:cNvSpPr/>
          <p:nvPr/>
        </p:nvSpPr>
        <p:spPr>
          <a:xfrm>
            <a:off x="3946791" y="2788453"/>
            <a:ext cx="4775696" cy="3414642"/>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984">
                <a:solidFill>
                  <a:srgbClr val="37474F"/>
                </a:solidFill>
                <a:latin typeface="游ゴシック" panose="020B0400000000000000" pitchFamily="50" charset="-128"/>
                <a:ea typeface="游ゴシック" panose="020B0400000000000000" pitchFamily="50" charset="-128"/>
              </a:rPr>
              <a:t>〇〇株式会社</a:t>
            </a:r>
          </a:p>
          <a:p>
            <a:pPr algn="l"/>
            <a:r>
              <a:rPr kumimoji="1" lang="en-US" altLang="ja-JP" sz="984">
                <a:solidFill>
                  <a:srgbClr val="37474F"/>
                </a:solidFill>
                <a:latin typeface="游ゴシック" panose="020B0400000000000000" pitchFamily="50" charset="-128"/>
                <a:ea typeface="游ゴシック" panose="020B0400000000000000" pitchFamily="50" charset="-128"/>
              </a:rPr>
              <a:t>××</a:t>
            </a:r>
            <a:r>
              <a:rPr kumimoji="1" lang="ja-JP" altLang="en-US" sz="984">
                <a:solidFill>
                  <a:srgbClr val="37474F"/>
                </a:solidFill>
                <a:latin typeface="游ゴシック" panose="020B0400000000000000" pitchFamily="50" charset="-128"/>
                <a:ea typeface="游ゴシック" panose="020B0400000000000000" pitchFamily="50" charset="-128"/>
              </a:rPr>
              <a:t>様</a:t>
            </a:r>
          </a:p>
          <a:p>
            <a:pPr algn="l"/>
            <a:endParaRPr kumimoji="1" lang="ja-JP" altLang="en-US" sz="984">
              <a:solidFill>
                <a:srgbClr val="37474F"/>
              </a:solidFill>
              <a:latin typeface="游ゴシック" panose="020B0400000000000000" pitchFamily="50" charset="-128"/>
              <a:ea typeface="游ゴシック" panose="020B0400000000000000" pitchFamily="50" charset="-128"/>
            </a:endParaRPr>
          </a:p>
          <a:p>
            <a:pPr algn="l"/>
            <a:r>
              <a:rPr kumimoji="1" lang="ja-JP" altLang="en-US" sz="984">
                <a:solidFill>
                  <a:srgbClr val="37474F"/>
                </a:solidFill>
                <a:latin typeface="游ゴシック" panose="020B0400000000000000" pitchFamily="50" charset="-128"/>
                <a:ea typeface="游ゴシック" panose="020B0400000000000000" pitchFamily="50" charset="-128"/>
              </a:rPr>
              <a:t>いつもお世話になっております。</a:t>
            </a:r>
          </a:p>
          <a:p>
            <a:pPr algn="l"/>
            <a:r>
              <a:rPr kumimoji="1" lang="ja-JP" altLang="en-US" sz="984">
                <a:solidFill>
                  <a:srgbClr val="37474F"/>
                </a:solidFill>
                <a:latin typeface="游ゴシック" panose="020B0400000000000000" pitchFamily="50" charset="-128"/>
                <a:ea typeface="游ゴシック" panose="020B0400000000000000" pitchFamily="50" charset="-128"/>
              </a:rPr>
              <a:t>リクルートの△△と申します。</a:t>
            </a:r>
          </a:p>
          <a:p>
            <a:pPr algn="l"/>
            <a:endParaRPr kumimoji="1" lang="ja-JP" altLang="en-US" sz="984">
              <a:solidFill>
                <a:srgbClr val="37474F"/>
              </a:solidFill>
              <a:latin typeface="游ゴシック" panose="020B0400000000000000" pitchFamily="50" charset="-128"/>
              <a:ea typeface="游ゴシック" panose="020B0400000000000000" pitchFamily="50" charset="-128"/>
            </a:endParaRPr>
          </a:p>
          <a:p>
            <a:pPr algn="l"/>
            <a:r>
              <a:rPr kumimoji="1" lang="ja-JP" altLang="en-US" sz="984">
                <a:solidFill>
                  <a:srgbClr val="37474F"/>
                </a:solidFill>
                <a:latin typeface="游ゴシック" panose="020B0400000000000000" pitchFamily="50" charset="-128"/>
                <a:ea typeface="游ゴシック" panose="020B0400000000000000" pitchFamily="50" charset="-128"/>
              </a:rPr>
              <a:t>このたびは、</a:t>
            </a:r>
            <a:r>
              <a:rPr kumimoji="1" lang="en-US" altLang="ja-JP" sz="984">
                <a:solidFill>
                  <a:srgbClr val="37474F"/>
                </a:solidFill>
                <a:latin typeface="游ゴシック" panose="020B0400000000000000" pitchFamily="50" charset="-128"/>
                <a:ea typeface="游ゴシック" panose="020B0400000000000000" pitchFamily="50" charset="-128"/>
              </a:rPr>
              <a:t>【</a:t>
            </a:r>
            <a:r>
              <a:rPr kumimoji="1" lang="en-US" altLang="ja-JP" sz="984" err="1">
                <a:solidFill>
                  <a:srgbClr val="37474F"/>
                </a:solidFill>
                <a:latin typeface="游ゴシック" panose="020B0400000000000000" pitchFamily="50" charset="-128"/>
                <a:ea typeface="游ゴシック" panose="020B0400000000000000" pitchFamily="50" charset="-128"/>
              </a:rPr>
              <a:t>Geppo</a:t>
            </a:r>
            <a:r>
              <a:rPr kumimoji="1" lang="ja-JP" altLang="en-US" sz="984">
                <a:solidFill>
                  <a:srgbClr val="37474F"/>
                </a:solidFill>
                <a:latin typeface="游ゴシック" panose="020B0400000000000000" pitchFamily="50" charset="-128"/>
                <a:ea typeface="游ゴシック" panose="020B0400000000000000" pitchFamily="50" charset="-128"/>
              </a:rPr>
              <a:t>組織サーベイ</a:t>
            </a:r>
            <a:r>
              <a:rPr kumimoji="1" lang="en-US" altLang="ja-JP" sz="984">
                <a:solidFill>
                  <a:srgbClr val="37474F"/>
                </a:solidFill>
                <a:latin typeface="游ゴシック" panose="020B0400000000000000" pitchFamily="50" charset="-128"/>
                <a:ea typeface="游ゴシック" panose="020B0400000000000000" pitchFamily="50" charset="-128"/>
              </a:rPr>
              <a:t>】</a:t>
            </a:r>
            <a:r>
              <a:rPr kumimoji="1" lang="ja-JP" altLang="en-US" sz="984">
                <a:solidFill>
                  <a:srgbClr val="37474F"/>
                </a:solidFill>
                <a:latin typeface="游ゴシック" panose="020B0400000000000000" pitchFamily="50" charset="-128"/>
                <a:ea typeface="游ゴシック" panose="020B0400000000000000" pitchFamily="50" charset="-128"/>
              </a:rPr>
              <a:t>にお申込みいただきありがとうございます。</a:t>
            </a:r>
          </a:p>
          <a:p>
            <a:pPr algn="l"/>
            <a:endParaRPr kumimoji="1" lang="ja-JP" altLang="en-US" sz="984">
              <a:solidFill>
                <a:srgbClr val="37474F"/>
              </a:solidFill>
              <a:latin typeface="游ゴシック" panose="020B0400000000000000" pitchFamily="50" charset="-128"/>
              <a:ea typeface="游ゴシック" panose="020B0400000000000000" pitchFamily="50" charset="-128"/>
            </a:endParaRPr>
          </a:p>
          <a:p>
            <a:pPr algn="l"/>
            <a:r>
              <a:rPr kumimoji="1" lang="ja-JP" altLang="en-US" sz="984">
                <a:solidFill>
                  <a:srgbClr val="37474F"/>
                </a:solidFill>
                <a:latin typeface="游ゴシック" panose="020B0400000000000000" pitchFamily="50" charset="-128"/>
                <a:ea typeface="游ゴシック" panose="020B0400000000000000" pitchFamily="50" charset="-128"/>
              </a:rPr>
              <a:t>先ほど、アカウント発行をいたしました。</a:t>
            </a:r>
          </a:p>
          <a:p>
            <a:pPr algn="l"/>
            <a:r>
              <a:rPr kumimoji="1" lang="ja-JP" altLang="en-US" sz="984">
                <a:solidFill>
                  <a:srgbClr val="37474F"/>
                </a:solidFill>
                <a:latin typeface="游ゴシック" panose="020B0400000000000000" pitchFamily="50" charset="-128"/>
                <a:ea typeface="游ゴシック" panose="020B0400000000000000" pitchFamily="50" charset="-128"/>
              </a:rPr>
              <a:t>ログイン情報のメールが届きますので、ご確認ください。</a:t>
            </a:r>
          </a:p>
          <a:p>
            <a:pPr algn="l"/>
            <a:endParaRPr kumimoji="1" lang="ja-JP" altLang="en-US" sz="984">
              <a:solidFill>
                <a:srgbClr val="37474F"/>
              </a:solidFill>
              <a:latin typeface="游ゴシック" panose="020B0400000000000000" pitchFamily="50" charset="-128"/>
              <a:ea typeface="游ゴシック" panose="020B0400000000000000" pitchFamily="50" charset="-128"/>
            </a:endParaRPr>
          </a:p>
          <a:p>
            <a:pPr algn="l"/>
            <a:endParaRPr kumimoji="1" lang="ja-JP" altLang="en-US" sz="984">
              <a:solidFill>
                <a:srgbClr val="37474F"/>
              </a:solidFill>
              <a:latin typeface="游ゴシック" panose="020B0400000000000000" pitchFamily="50" charset="-128"/>
              <a:ea typeface="游ゴシック" panose="020B0400000000000000" pitchFamily="50" charset="-128"/>
            </a:endParaRPr>
          </a:p>
          <a:p>
            <a:pPr algn="l"/>
            <a:r>
              <a:rPr kumimoji="1" lang="ja-JP" altLang="en-US" sz="984">
                <a:solidFill>
                  <a:srgbClr val="37474F"/>
                </a:solidFill>
                <a:latin typeface="游ゴシック" panose="020B0400000000000000" pitchFamily="50" charset="-128"/>
                <a:ea typeface="游ゴシック" panose="020B0400000000000000" pitchFamily="50" charset="-128"/>
              </a:rPr>
              <a:t>組織サーベイの配信設定は、下記</a:t>
            </a:r>
            <a:r>
              <a:rPr kumimoji="1" lang="en-US" altLang="ja-JP" sz="984">
                <a:solidFill>
                  <a:srgbClr val="37474F"/>
                </a:solidFill>
                <a:latin typeface="游ゴシック" panose="020B0400000000000000" pitchFamily="50" charset="-128"/>
                <a:ea typeface="游ゴシック" panose="020B0400000000000000" pitchFamily="50" charset="-128"/>
              </a:rPr>
              <a:t>URL</a:t>
            </a:r>
            <a:r>
              <a:rPr kumimoji="1" lang="ja-JP" altLang="en-US" sz="984">
                <a:solidFill>
                  <a:srgbClr val="37474F"/>
                </a:solidFill>
                <a:latin typeface="游ゴシック" panose="020B0400000000000000" pitchFamily="50" charset="-128"/>
                <a:ea typeface="游ゴシック" panose="020B0400000000000000" pitchFamily="50" charset="-128"/>
              </a:rPr>
              <a:t>より設定をお願いします。</a:t>
            </a:r>
          </a:p>
          <a:p>
            <a:pPr algn="l"/>
            <a:r>
              <a:rPr kumimoji="1" lang="en-US" altLang="ja-JP" sz="984">
                <a:solidFill>
                  <a:srgbClr val="37474F"/>
                </a:solidFill>
                <a:latin typeface="游ゴシック" panose="020B0400000000000000" pitchFamily="50" charset="-128"/>
                <a:ea typeface="游ゴシック" panose="020B0400000000000000" pitchFamily="50" charset="-128"/>
              </a:rPr>
              <a:t>https://190845.g.geppo.jp/group_surveys</a:t>
            </a:r>
          </a:p>
          <a:p>
            <a:pPr algn="l"/>
            <a:endParaRPr kumimoji="1" lang="en-US" altLang="ja-JP" sz="984">
              <a:solidFill>
                <a:srgbClr val="37474F"/>
              </a:solidFill>
              <a:latin typeface="游ゴシック" panose="020B0400000000000000" pitchFamily="50" charset="-128"/>
              <a:ea typeface="游ゴシック" panose="020B0400000000000000" pitchFamily="50" charset="-128"/>
            </a:endParaRPr>
          </a:p>
          <a:p>
            <a:pPr algn="l"/>
            <a:r>
              <a:rPr kumimoji="1" lang="ja-JP" altLang="en-US" sz="984">
                <a:solidFill>
                  <a:srgbClr val="37474F"/>
                </a:solidFill>
                <a:latin typeface="游ゴシック" panose="020B0400000000000000" pitchFamily="50" charset="-128"/>
                <a:ea typeface="游ゴシック" panose="020B0400000000000000" pitchFamily="50" charset="-128"/>
              </a:rPr>
              <a:t>また、設定や社内告知していただく際の資料を添付いたしました。</a:t>
            </a:r>
          </a:p>
          <a:p>
            <a:pPr algn="l"/>
            <a:r>
              <a:rPr kumimoji="1" lang="ja-JP" altLang="en-US" sz="984">
                <a:solidFill>
                  <a:srgbClr val="37474F"/>
                </a:solidFill>
                <a:latin typeface="游ゴシック" panose="020B0400000000000000" pitchFamily="50" charset="-128"/>
                <a:ea typeface="游ゴシック" panose="020B0400000000000000" pitchFamily="50" charset="-128"/>
              </a:rPr>
              <a:t>組織サーベイ配信日は２０２０年３月２日（月）になりますので、</a:t>
            </a:r>
          </a:p>
          <a:p>
            <a:pPr algn="l"/>
            <a:r>
              <a:rPr kumimoji="1" lang="ja-JP" altLang="en-US" sz="984">
                <a:solidFill>
                  <a:srgbClr val="37474F"/>
                </a:solidFill>
                <a:latin typeface="游ゴシック" panose="020B0400000000000000" pitchFamily="50" charset="-128"/>
                <a:ea typeface="游ゴシック" panose="020B0400000000000000" pitchFamily="50" charset="-128"/>
              </a:rPr>
              <a:t>２月２８日（金）までにアップロードをお願いいたします。</a:t>
            </a:r>
          </a:p>
          <a:p>
            <a:pPr algn="l"/>
            <a:endParaRPr kumimoji="1" lang="ja-JP" altLang="en-US" sz="984">
              <a:solidFill>
                <a:srgbClr val="37474F"/>
              </a:solidFill>
              <a:latin typeface="游ゴシック" panose="020B0400000000000000" pitchFamily="50" charset="-128"/>
              <a:ea typeface="游ゴシック" panose="020B0400000000000000" pitchFamily="50" charset="-128"/>
            </a:endParaRPr>
          </a:p>
          <a:p>
            <a:pPr algn="l"/>
            <a:r>
              <a:rPr kumimoji="1" lang="ja-JP" altLang="en-US" sz="984">
                <a:solidFill>
                  <a:srgbClr val="37474F"/>
                </a:solidFill>
                <a:latin typeface="游ゴシック" panose="020B0400000000000000" pitchFamily="50" charset="-128"/>
                <a:ea typeface="游ゴシック" panose="020B0400000000000000" pitchFamily="50" charset="-128"/>
              </a:rPr>
              <a:t>配信期間は</a:t>
            </a:r>
            <a:r>
              <a:rPr kumimoji="1" lang="en-US" altLang="ja-JP" sz="984">
                <a:solidFill>
                  <a:srgbClr val="37474F"/>
                </a:solidFill>
                <a:latin typeface="游ゴシック" panose="020B0400000000000000" pitchFamily="50" charset="-128"/>
                <a:ea typeface="游ゴシック" panose="020B0400000000000000" pitchFamily="50" charset="-128"/>
              </a:rPr>
              <a:t>2</a:t>
            </a:r>
            <a:r>
              <a:rPr kumimoji="1" lang="ja-JP" altLang="en-US" sz="984">
                <a:solidFill>
                  <a:srgbClr val="37474F"/>
                </a:solidFill>
                <a:latin typeface="游ゴシック" panose="020B0400000000000000" pitchFamily="50" charset="-128"/>
                <a:ea typeface="游ゴシック" panose="020B0400000000000000" pitchFamily="50" charset="-128"/>
              </a:rPr>
              <a:t>週間で設定をお願いします。</a:t>
            </a:r>
          </a:p>
        </p:txBody>
      </p:sp>
      <p:sp>
        <p:nvSpPr>
          <p:cNvPr id="20" name="テキスト ボックス 14">
            <a:extLst>
              <a:ext uri="{FF2B5EF4-FFF2-40B4-BE49-F238E27FC236}">
                <a16:creationId xmlns:a16="http://schemas.microsoft.com/office/drawing/2014/main" id="{B42438CE-50AC-4703-8BF4-5C608D632776}"/>
              </a:ext>
            </a:extLst>
          </p:cNvPr>
          <p:cNvSpPr txBox="1"/>
          <p:nvPr/>
        </p:nvSpPr>
        <p:spPr>
          <a:xfrm>
            <a:off x="3762249" y="2355257"/>
            <a:ext cx="1484593" cy="433196"/>
          </a:xfrm>
          <a:prstGeom prst="rect">
            <a:avLst/>
          </a:prstGeom>
          <a:noFill/>
        </p:spPr>
        <p:txBody>
          <a:bodyPr wrap="square" rtlCol="0" anchor="t">
            <a:spAutoFit/>
          </a:bodyPr>
          <a:lstStyle/>
          <a:p>
            <a:r>
              <a:rPr lang="ja-JP" altLang="en-US" sz="1477" b="1">
                <a:solidFill>
                  <a:srgbClr val="37474F"/>
                </a:solidFill>
                <a:latin typeface="游ゴシック" panose="020B0400000000000000" pitchFamily="50" charset="-128"/>
                <a:ea typeface="游ゴシック" panose="020B0400000000000000" pitchFamily="50" charset="-128"/>
                <a:cs typeface="HGMaruGothicMPRO" charset="-128"/>
              </a:rPr>
              <a:t>メール例</a:t>
            </a:r>
            <a:r>
              <a:rPr lang="en-US" altLang="ja-JP" sz="2215" b="1">
                <a:solidFill>
                  <a:srgbClr val="37474F"/>
                </a:solidFill>
                <a:latin typeface="游ゴシック" panose="020B0400000000000000" pitchFamily="50" charset="-128"/>
                <a:ea typeface="游ゴシック" panose="020B0400000000000000" pitchFamily="50" charset="-128"/>
                <a:cs typeface="HGMaruGothicMPRO" charset="-128"/>
              </a:rPr>
              <a:t>  </a:t>
            </a:r>
          </a:p>
        </p:txBody>
      </p:sp>
      <p:sp>
        <p:nvSpPr>
          <p:cNvPr id="2" name="タイトル 1"/>
          <p:cNvSpPr>
            <a:spLocks noGrp="1"/>
          </p:cNvSpPr>
          <p:nvPr>
            <p:ph type="title"/>
          </p:nvPr>
        </p:nvSpPr>
        <p:spPr>
          <a:xfrm>
            <a:off x="395085" y="298426"/>
            <a:ext cx="4544513" cy="302967"/>
          </a:xfrm>
        </p:spPr>
        <p:txBody>
          <a:bodyPr/>
          <a:lstStyle/>
          <a:p>
            <a:r>
              <a:rPr lang="ja-JP" altLang="en-US">
                <a:cs typeface="HGMaruGothicMPRO" charset="-128"/>
              </a:rPr>
              <a:t>組織サーベイ用アカウントへのログイン</a:t>
            </a:r>
            <a:endParaRPr kumimoji="1" lang="ja-JP" altLang="en-US"/>
          </a:p>
        </p:txBody>
      </p:sp>
      <p:sp>
        <p:nvSpPr>
          <p:cNvPr id="4" name="スライド番号プレースホルダー 3">
            <a:extLst>
              <a:ext uri="{FF2B5EF4-FFF2-40B4-BE49-F238E27FC236}">
                <a16:creationId xmlns:a16="http://schemas.microsoft.com/office/drawing/2014/main" id="{C6EBE554-6EF9-400E-B760-19F40A29D146}"/>
              </a:ext>
            </a:extLst>
          </p:cNvPr>
          <p:cNvSpPr>
            <a:spLocks noGrp="1"/>
          </p:cNvSpPr>
          <p:nvPr>
            <p:ph type="sldNum" sz="quarter" idx="2"/>
          </p:nvPr>
        </p:nvSpPr>
        <p:spPr/>
        <p:txBody>
          <a:bodyPr/>
          <a:lstStyle/>
          <a:p>
            <a:fld id="{86CB4B4D-7CA3-9044-876B-883B54F8677D}" type="slidenum">
              <a:rPr lang="en-US" altLang="ja-JP" smtClean="0"/>
              <a:t>32</a:t>
            </a:fld>
            <a:endParaRPr lang="ja-JP" altLang="en-US"/>
          </a:p>
        </p:txBody>
      </p:sp>
    </p:spTree>
    <p:extLst>
      <p:ext uri="{BB962C8B-B14F-4D97-AF65-F5344CB8AC3E}">
        <p14:creationId xmlns:p14="http://schemas.microsoft.com/office/powerpoint/2010/main" val="1321612062"/>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395085" y="265244"/>
            <a:ext cx="6155531" cy="369332"/>
          </a:xfrm>
        </p:spPr>
        <p:txBody>
          <a:bodyPr/>
          <a:lstStyle/>
          <a:p>
            <a:r>
              <a:rPr lang="ja-JP" altLang="en-US">
                <a:cs typeface="HGMaruGothicMPRO" charset="-128"/>
              </a:rPr>
              <a:t>導入準備～配信までにご対応いただくこと～</a:t>
            </a:r>
            <a:endParaRPr kumimoji="1" lang="ja-JP" altLang="en-US"/>
          </a:p>
        </p:txBody>
      </p:sp>
      <p:sp>
        <p:nvSpPr>
          <p:cNvPr id="2" name="スライド番号プレースホルダー 1">
            <a:extLst>
              <a:ext uri="{FF2B5EF4-FFF2-40B4-BE49-F238E27FC236}">
                <a16:creationId xmlns:a16="http://schemas.microsoft.com/office/drawing/2014/main" id="{A22E23B7-EBF9-4687-B94D-873BAF73537E}"/>
              </a:ext>
            </a:extLst>
          </p:cNvPr>
          <p:cNvSpPr>
            <a:spLocks noGrp="1"/>
          </p:cNvSpPr>
          <p:nvPr>
            <p:ph type="sldNum" sz="quarter" idx="2"/>
          </p:nvPr>
        </p:nvSpPr>
        <p:spPr/>
        <p:txBody>
          <a:bodyPr/>
          <a:lstStyle/>
          <a:p>
            <a:fld id="{86CB4B4D-7CA3-9044-876B-883B54F8677D}" type="slidenum">
              <a:rPr lang="en-US" altLang="ja-JP" smtClean="0"/>
              <a:t>33</a:t>
            </a:fld>
            <a:endParaRPr lang="ja-JP" altLang="en-US"/>
          </a:p>
        </p:txBody>
      </p:sp>
      <p:grpSp>
        <p:nvGrpSpPr>
          <p:cNvPr id="13" name="グループ化 12">
            <a:extLst>
              <a:ext uri="{FF2B5EF4-FFF2-40B4-BE49-F238E27FC236}">
                <a16:creationId xmlns:a16="http://schemas.microsoft.com/office/drawing/2014/main" id="{8DDA99C3-FBAC-4A99-88A6-7FE9FB75A5E7}"/>
              </a:ext>
            </a:extLst>
          </p:cNvPr>
          <p:cNvGrpSpPr/>
          <p:nvPr/>
        </p:nvGrpSpPr>
        <p:grpSpPr>
          <a:xfrm>
            <a:off x="494959" y="2053516"/>
            <a:ext cx="8154082" cy="4115855"/>
            <a:chOff x="494959" y="1350509"/>
            <a:chExt cx="8154082" cy="4758387"/>
          </a:xfrm>
        </p:grpSpPr>
        <p:sp>
          <p:nvSpPr>
            <p:cNvPr id="4" name="正方形/長方形 3">
              <a:extLst>
                <a:ext uri="{FF2B5EF4-FFF2-40B4-BE49-F238E27FC236}">
                  <a16:creationId xmlns:a16="http://schemas.microsoft.com/office/drawing/2014/main" id="{73581F51-8FA0-4CA8-9385-08B2AB1D9E23}"/>
                </a:ext>
              </a:extLst>
            </p:cNvPr>
            <p:cNvSpPr/>
            <p:nvPr/>
          </p:nvSpPr>
          <p:spPr>
            <a:xfrm>
              <a:off x="1524711" y="1350509"/>
              <a:ext cx="2738762" cy="1503925"/>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ja-JP" sz="2000" b="1" i="0" u="sng" strike="noStrike" cap="none" spc="0" normalizeH="0" baseline="0">
                  <a:ln>
                    <a:noFill/>
                  </a:ln>
                  <a:solidFill>
                    <a:srgbClr val="FFFFFF"/>
                  </a:solidFill>
                  <a:effectLst/>
                  <a:uFillTx/>
                  <a:latin typeface="+mn-lt"/>
                  <a:ea typeface="+mn-ea"/>
                  <a:cs typeface="+mn-cs"/>
                  <a:sym typeface="ヒラギノ角ゴ ProN W3"/>
                </a:rPr>
                <a:t>CSV</a:t>
              </a:r>
              <a:r>
                <a:rPr kumimoji="0" lang="ja-JP" altLang="en-US" sz="2000" b="1" i="0" u="sng" strike="noStrike" cap="none" spc="0" normalizeH="0" baseline="0">
                  <a:ln>
                    <a:noFill/>
                  </a:ln>
                  <a:solidFill>
                    <a:srgbClr val="FFFFFF"/>
                  </a:solidFill>
                  <a:effectLst/>
                  <a:uFillTx/>
                  <a:latin typeface="+mn-lt"/>
                  <a:ea typeface="+mn-ea"/>
                  <a:cs typeface="+mn-cs"/>
                  <a:sym typeface="ヒラギノ角ゴ ProN W3"/>
                </a:rPr>
                <a:t>登録</a:t>
              </a:r>
            </a:p>
          </p:txBody>
        </p:sp>
        <p:sp>
          <p:nvSpPr>
            <p:cNvPr id="30" name="正方形/長方形 29">
              <a:extLst>
                <a:ext uri="{FF2B5EF4-FFF2-40B4-BE49-F238E27FC236}">
                  <a16:creationId xmlns:a16="http://schemas.microsoft.com/office/drawing/2014/main" id="{0601EBB8-EDFB-48DE-AF80-1BC165C73C78}"/>
                </a:ext>
              </a:extLst>
            </p:cNvPr>
            <p:cNvSpPr/>
            <p:nvPr/>
          </p:nvSpPr>
          <p:spPr>
            <a:xfrm>
              <a:off x="1009835" y="1350509"/>
              <a:ext cx="447810" cy="1503925"/>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ja-JP" sz="2200" b="1">
                  <a:solidFill>
                    <a:srgbClr val="FFFFFF"/>
                  </a:solidFill>
                  <a:latin typeface="+mn-lt"/>
                  <a:ea typeface="+mn-ea"/>
                  <a:cs typeface="+mn-cs"/>
                  <a:sym typeface="ヒラギノ角ゴ ProN W3"/>
                </a:rPr>
                <a:t>1</a:t>
              </a:r>
            </a:p>
          </p:txBody>
        </p:sp>
        <p:sp>
          <p:nvSpPr>
            <p:cNvPr id="33" name="正方形/長方形 32">
              <a:extLst>
                <a:ext uri="{FF2B5EF4-FFF2-40B4-BE49-F238E27FC236}">
                  <a16:creationId xmlns:a16="http://schemas.microsoft.com/office/drawing/2014/main" id="{777950C4-C430-49E3-B32A-A11426E5C68B}"/>
                </a:ext>
              </a:extLst>
            </p:cNvPr>
            <p:cNvSpPr/>
            <p:nvPr/>
          </p:nvSpPr>
          <p:spPr>
            <a:xfrm>
              <a:off x="4330539" y="1350509"/>
              <a:ext cx="4318502" cy="1503925"/>
            </a:xfrm>
            <a:prstGeom prst="rect">
              <a:avLst/>
            </a:prstGeom>
            <a:noFill/>
            <a:ln w="19050" cap="flat">
              <a:solidFill>
                <a:srgbClr val="00206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ja-JP" altLang="en-US" sz="2000">
                  <a:solidFill>
                    <a:srgbClr val="002060"/>
                  </a:solidFill>
                  <a:latin typeface="+mn-lt"/>
                  <a:ea typeface="+mn-ea"/>
                  <a:cs typeface="+mn-cs"/>
                  <a:sym typeface="ヒラギノ角ゴ ProN W3"/>
                </a:rPr>
                <a:t>組織</a:t>
              </a:r>
              <a:r>
                <a:rPr lang="en-US" altLang="ja-JP" sz="2000">
                  <a:solidFill>
                    <a:srgbClr val="002060"/>
                  </a:solidFill>
                  <a:latin typeface="+mn-lt"/>
                  <a:ea typeface="+mn-ea"/>
                  <a:cs typeface="+mn-cs"/>
                  <a:sym typeface="ヒラギノ角ゴ ProN W3"/>
                </a:rPr>
                <a:t>CSV</a:t>
              </a:r>
              <a:r>
                <a:rPr lang="ja-JP" altLang="en-US" sz="2000">
                  <a:solidFill>
                    <a:srgbClr val="002060"/>
                  </a:solidFill>
                  <a:latin typeface="+mn-lt"/>
                  <a:ea typeface="+mn-ea"/>
                  <a:cs typeface="+mn-cs"/>
                  <a:sym typeface="ヒラギノ角ゴ ProN W3"/>
                </a:rPr>
                <a:t>と従業員</a:t>
              </a:r>
              <a:r>
                <a:rPr lang="en-US" altLang="ja-JP" sz="2000">
                  <a:solidFill>
                    <a:srgbClr val="002060"/>
                  </a:solidFill>
                  <a:latin typeface="+mn-lt"/>
                  <a:ea typeface="+mn-ea"/>
                  <a:cs typeface="+mn-cs"/>
                  <a:sym typeface="ヒラギノ角ゴ ProN W3"/>
                </a:rPr>
                <a:t>CSV</a:t>
              </a:r>
              <a:r>
                <a:rPr lang="ja-JP" altLang="en-US" sz="2000">
                  <a:solidFill>
                    <a:srgbClr val="002060"/>
                  </a:solidFill>
                  <a:latin typeface="+mn-lt"/>
                  <a:ea typeface="+mn-ea"/>
                  <a:cs typeface="+mn-cs"/>
                  <a:sym typeface="ヒラギノ角ゴ ProN W3"/>
                </a:rPr>
                <a:t>の作成、アップロード</a:t>
              </a:r>
              <a:endParaRPr kumimoji="0" lang="ja-JP" altLang="en-US" sz="2000" b="0" i="0" u="none" strike="noStrike" cap="none" spc="0" normalizeH="0" baseline="0">
                <a:ln>
                  <a:noFill/>
                </a:ln>
                <a:solidFill>
                  <a:srgbClr val="002060"/>
                </a:solidFill>
                <a:effectLst/>
                <a:uFillTx/>
                <a:latin typeface="+mn-lt"/>
                <a:ea typeface="+mn-ea"/>
                <a:cs typeface="+mn-cs"/>
                <a:sym typeface="ヒラギノ角ゴ ProN W3"/>
              </a:endParaRPr>
            </a:p>
          </p:txBody>
        </p:sp>
        <p:sp>
          <p:nvSpPr>
            <p:cNvPr id="27" name="正方形/長方形 26">
              <a:extLst>
                <a:ext uri="{FF2B5EF4-FFF2-40B4-BE49-F238E27FC236}">
                  <a16:creationId xmlns:a16="http://schemas.microsoft.com/office/drawing/2014/main" id="{323B230B-C82D-4F20-ADF6-E7761B0B7740}"/>
                </a:ext>
              </a:extLst>
            </p:cNvPr>
            <p:cNvSpPr/>
            <p:nvPr/>
          </p:nvSpPr>
          <p:spPr>
            <a:xfrm>
              <a:off x="1524711" y="2977740"/>
              <a:ext cx="2738762" cy="1503925"/>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ja-JP" altLang="en-US" sz="2000" b="1" u="sng">
                  <a:solidFill>
                    <a:srgbClr val="FFFFFF"/>
                  </a:solidFill>
                  <a:latin typeface="+mn-lt"/>
                  <a:ea typeface="+mn-ea"/>
                  <a:cs typeface="+mn-cs"/>
                  <a:sym typeface="ヒラギノ角ゴ ProN W3"/>
                </a:rPr>
                <a:t>配信設定</a:t>
              </a:r>
              <a:endParaRPr kumimoji="0" lang="ja-JP" altLang="en-US" sz="2000" b="1" i="0" u="sng" strike="noStrike" cap="none" spc="0" normalizeH="0" baseline="0">
                <a:ln>
                  <a:noFill/>
                </a:ln>
                <a:solidFill>
                  <a:srgbClr val="FFFFFF"/>
                </a:solidFill>
                <a:effectLst/>
                <a:uFillTx/>
                <a:latin typeface="+mn-lt"/>
                <a:ea typeface="+mn-ea"/>
                <a:cs typeface="+mn-cs"/>
                <a:sym typeface="ヒラギノ角ゴ ProN W3"/>
              </a:endParaRPr>
            </a:p>
          </p:txBody>
        </p:sp>
        <p:sp>
          <p:nvSpPr>
            <p:cNvPr id="31" name="正方形/長方形 30">
              <a:extLst>
                <a:ext uri="{FF2B5EF4-FFF2-40B4-BE49-F238E27FC236}">
                  <a16:creationId xmlns:a16="http://schemas.microsoft.com/office/drawing/2014/main" id="{11B5E580-4DFB-4809-A1EF-07CE5F18CA34}"/>
                </a:ext>
              </a:extLst>
            </p:cNvPr>
            <p:cNvSpPr/>
            <p:nvPr/>
          </p:nvSpPr>
          <p:spPr>
            <a:xfrm>
              <a:off x="1009835" y="2977740"/>
              <a:ext cx="447810" cy="1503925"/>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ja-JP" sz="2200" b="1">
                  <a:solidFill>
                    <a:srgbClr val="FFFFFF"/>
                  </a:solidFill>
                  <a:latin typeface="+mn-lt"/>
                  <a:ea typeface="+mn-ea"/>
                  <a:cs typeface="+mn-cs"/>
                  <a:sym typeface="ヒラギノ角ゴ ProN W3"/>
                </a:rPr>
                <a:t>2</a:t>
              </a:r>
            </a:p>
          </p:txBody>
        </p:sp>
        <p:sp>
          <p:nvSpPr>
            <p:cNvPr id="34" name="正方形/長方形 33">
              <a:extLst>
                <a:ext uri="{FF2B5EF4-FFF2-40B4-BE49-F238E27FC236}">
                  <a16:creationId xmlns:a16="http://schemas.microsoft.com/office/drawing/2014/main" id="{E392E8BE-A7B6-40AC-B886-63F7EEFBE574}"/>
                </a:ext>
              </a:extLst>
            </p:cNvPr>
            <p:cNvSpPr/>
            <p:nvPr/>
          </p:nvSpPr>
          <p:spPr>
            <a:xfrm>
              <a:off x="4330539" y="2977740"/>
              <a:ext cx="4318502" cy="1503925"/>
            </a:xfrm>
            <a:prstGeom prst="rect">
              <a:avLst/>
            </a:prstGeom>
            <a:noFill/>
            <a:ln w="19050" cap="flat">
              <a:solidFill>
                <a:srgbClr val="00206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ja-JP" altLang="en-US" sz="2000" b="0" i="0" u="none" strike="noStrike" cap="none" spc="0" normalizeH="0" baseline="0">
                  <a:ln>
                    <a:noFill/>
                  </a:ln>
                  <a:solidFill>
                    <a:srgbClr val="002060"/>
                  </a:solidFill>
                  <a:effectLst/>
                  <a:uFillTx/>
                  <a:latin typeface="+mn-lt"/>
                  <a:ea typeface="+mn-ea"/>
                  <a:cs typeface="+mn-cs"/>
                  <a:sym typeface="ヒラギノ角ゴ ProN W3"/>
                </a:rPr>
                <a:t>サーベイ名称</a:t>
              </a:r>
              <a:endParaRPr kumimoji="0" lang="en-US" altLang="ja-JP" sz="2000" b="0" i="0" u="none" strike="noStrike" cap="none" spc="0" normalizeH="0" baseline="0">
                <a:ln>
                  <a:noFill/>
                </a:ln>
                <a:solidFill>
                  <a:srgbClr val="002060"/>
                </a:solidFill>
                <a:effectLst/>
                <a:uFillTx/>
                <a:latin typeface="+mn-lt"/>
                <a:ea typeface="+mn-ea"/>
                <a:cs typeface="+mn-cs"/>
                <a:sym typeface="ヒラギノ角ゴ ProN W3"/>
              </a:endParaRPr>
            </a:p>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kumimoji="0" lang="ja-JP" altLang="en-US" sz="2000" b="0" i="0" u="none" strike="noStrike" cap="none" spc="0" normalizeH="0" baseline="0">
                  <a:ln>
                    <a:noFill/>
                  </a:ln>
                  <a:solidFill>
                    <a:srgbClr val="002060"/>
                  </a:solidFill>
                  <a:effectLst/>
                  <a:uFillTx/>
                  <a:latin typeface="+mn-lt"/>
                  <a:ea typeface="+mn-ea"/>
                  <a:cs typeface="+mn-cs"/>
                  <a:sym typeface="ヒラギノ角ゴ ProN W3"/>
                </a:rPr>
                <a:t>サーベイ実施期間</a:t>
              </a:r>
              <a:endParaRPr kumimoji="0" lang="en-US" altLang="ja-JP" sz="2000" b="0" i="0" u="none" strike="noStrike" cap="none" spc="0" normalizeH="0" baseline="0">
                <a:ln>
                  <a:noFill/>
                </a:ln>
                <a:solidFill>
                  <a:srgbClr val="002060"/>
                </a:solidFill>
                <a:effectLst/>
                <a:uFillTx/>
                <a:latin typeface="+mn-lt"/>
                <a:ea typeface="+mn-ea"/>
                <a:cs typeface="+mn-cs"/>
                <a:sym typeface="ヒラギノ角ゴ ProN W3"/>
              </a:endParaRPr>
            </a:p>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ja-JP" altLang="en-US" sz="2000">
                  <a:solidFill>
                    <a:srgbClr val="002060"/>
                  </a:solidFill>
                  <a:latin typeface="+mn-lt"/>
                  <a:ea typeface="+mn-ea"/>
                  <a:cs typeface="+mn-cs"/>
                  <a:sym typeface="ヒラギノ角ゴ ProN W3"/>
                </a:rPr>
                <a:t>実施形式（記名式</a:t>
              </a:r>
              <a:r>
                <a:rPr lang="en-US" altLang="ja-JP" sz="2000">
                  <a:solidFill>
                    <a:srgbClr val="002060"/>
                  </a:solidFill>
                  <a:latin typeface="+mn-lt"/>
                  <a:ea typeface="+mn-ea"/>
                  <a:cs typeface="+mn-cs"/>
                  <a:sym typeface="ヒラギノ角ゴ ProN W3"/>
                </a:rPr>
                <a:t>or</a:t>
              </a:r>
              <a:r>
                <a:rPr lang="ja-JP" altLang="en-US" sz="2000">
                  <a:solidFill>
                    <a:srgbClr val="002060"/>
                  </a:solidFill>
                  <a:latin typeface="+mn-lt"/>
                  <a:ea typeface="+mn-ea"/>
                  <a:cs typeface="+mn-cs"/>
                  <a:sym typeface="ヒラギノ角ゴ ProN W3"/>
                </a:rPr>
                <a:t>匿名式）</a:t>
              </a:r>
              <a:endParaRPr kumimoji="0" lang="ja-JP" altLang="en-US" sz="2000" b="0" i="0" u="none" strike="noStrike" cap="none" spc="0" normalizeH="0" baseline="0">
                <a:ln>
                  <a:noFill/>
                </a:ln>
                <a:solidFill>
                  <a:srgbClr val="002060"/>
                </a:solidFill>
                <a:effectLst/>
                <a:uFillTx/>
                <a:latin typeface="+mn-lt"/>
                <a:ea typeface="+mn-ea"/>
                <a:cs typeface="+mn-cs"/>
                <a:sym typeface="ヒラギノ角ゴ ProN W3"/>
              </a:endParaRPr>
            </a:p>
          </p:txBody>
        </p:sp>
        <p:sp>
          <p:nvSpPr>
            <p:cNvPr id="28" name="正方形/長方形 27">
              <a:extLst>
                <a:ext uri="{FF2B5EF4-FFF2-40B4-BE49-F238E27FC236}">
                  <a16:creationId xmlns:a16="http://schemas.microsoft.com/office/drawing/2014/main" id="{B20671FD-EDA8-46D5-9DC7-BE0CF6B1DF9E}"/>
                </a:ext>
              </a:extLst>
            </p:cNvPr>
            <p:cNvSpPr/>
            <p:nvPr/>
          </p:nvSpPr>
          <p:spPr>
            <a:xfrm>
              <a:off x="1524711" y="4604971"/>
              <a:ext cx="2738762" cy="1503925"/>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2000" b="1" i="0" u="sng" strike="noStrike" cap="none" spc="0" normalizeH="0" baseline="0">
                  <a:ln>
                    <a:noFill/>
                  </a:ln>
                  <a:solidFill>
                    <a:srgbClr val="FFFFFF"/>
                  </a:solidFill>
                  <a:effectLst/>
                  <a:uFillTx/>
                  <a:latin typeface="+mn-lt"/>
                  <a:ea typeface="+mn-ea"/>
                  <a:cs typeface="+mn-cs"/>
                  <a:sym typeface="ヒラギノ角ゴ ProN W3"/>
                </a:rPr>
                <a:t>オプション設定</a:t>
              </a:r>
            </a:p>
          </p:txBody>
        </p:sp>
        <p:sp>
          <p:nvSpPr>
            <p:cNvPr id="32" name="正方形/長方形 31">
              <a:extLst>
                <a:ext uri="{FF2B5EF4-FFF2-40B4-BE49-F238E27FC236}">
                  <a16:creationId xmlns:a16="http://schemas.microsoft.com/office/drawing/2014/main" id="{DA403605-B13F-4302-8572-E9A2CEC65A92}"/>
                </a:ext>
              </a:extLst>
            </p:cNvPr>
            <p:cNvSpPr/>
            <p:nvPr/>
          </p:nvSpPr>
          <p:spPr>
            <a:xfrm>
              <a:off x="1009835" y="4604971"/>
              <a:ext cx="447810" cy="1503925"/>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ja-JP" sz="2200" b="1">
                  <a:solidFill>
                    <a:srgbClr val="FFFFFF"/>
                  </a:solidFill>
                  <a:latin typeface="+mn-lt"/>
                  <a:ea typeface="+mn-ea"/>
                  <a:cs typeface="+mn-cs"/>
                  <a:sym typeface="ヒラギノ角ゴ ProN W3"/>
                </a:rPr>
                <a:t>3</a:t>
              </a:r>
            </a:p>
          </p:txBody>
        </p:sp>
        <p:sp>
          <p:nvSpPr>
            <p:cNvPr id="35" name="正方形/長方形 34">
              <a:extLst>
                <a:ext uri="{FF2B5EF4-FFF2-40B4-BE49-F238E27FC236}">
                  <a16:creationId xmlns:a16="http://schemas.microsoft.com/office/drawing/2014/main" id="{E8E265E2-0041-45F9-84F7-88D89888751C}"/>
                </a:ext>
              </a:extLst>
            </p:cNvPr>
            <p:cNvSpPr/>
            <p:nvPr/>
          </p:nvSpPr>
          <p:spPr>
            <a:xfrm>
              <a:off x="4330539" y="4604971"/>
              <a:ext cx="4318502" cy="1503925"/>
            </a:xfrm>
            <a:prstGeom prst="rect">
              <a:avLst/>
            </a:prstGeom>
            <a:noFill/>
            <a:ln w="19050" cap="flat">
              <a:solidFill>
                <a:srgbClr val="5E5E5E"/>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ja-JP" altLang="en-US" sz="2000">
                  <a:solidFill>
                    <a:srgbClr val="5E5E5E"/>
                  </a:solidFill>
                  <a:latin typeface="+mn-lt"/>
                  <a:ea typeface="+mn-ea"/>
                  <a:cs typeface="+mn-cs"/>
                  <a:sym typeface="ヒラギノ角ゴ ProN W3"/>
                </a:rPr>
                <a:t>役職マスタ・職種マスタの登録（</a:t>
              </a:r>
              <a:r>
                <a:rPr lang="en-US" altLang="ja-JP" sz="2000">
                  <a:solidFill>
                    <a:srgbClr val="5E5E5E"/>
                  </a:solidFill>
                  <a:latin typeface="+mn-lt"/>
                  <a:ea typeface="+mn-ea"/>
                  <a:cs typeface="+mn-cs"/>
                  <a:sym typeface="ヒラギノ角ゴ ProN W3"/>
                </a:rPr>
                <a:t>※</a:t>
              </a:r>
              <a:r>
                <a:rPr lang="ja-JP" altLang="en-US" sz="2000">
                  <a:solidFill>
                    <a:srgbClr val="5E5E5E"/>
                  </a:solidFill>
                  <a:latin typeface="+mn-lt"/>
                  <a:ea typeface="+mn-ea"/>
                  <a:cs typeface="+mn-cs"/>
                  <a:sym typeface="ヒラギノ角ゴ ProN W3"/>
                </a:rPr>
                <a:t>従業員</a:t>
              </a:r>
              <a:r>
                <a:rPr lang="en-US" altLang="ja-JP" sz="2000">
                  <a:solidFill>
                    <a:srgbClr val="5E5E5E"/>
                  </a:solidFill>
                  <a:latin typeface="+mn-lt"/>
                  <a:ea typeface="+mn-ea"/>
                  <a:cs typeface="+mn-cs"/>
                  <a:sym typeface="ヒラギノ角ゴ ProN W3"/>
                </a:rPr>
                <a:t>CSV</a:t>
              </a:r>
              <a:r>
                <a:rPr lang="ja-JP" altLang="en-US" sz="2000">
                  <a:solidFill>
                    <a:srgbClr val="5E5E5E"/>
                  </a:solidFill>
                  <a:latin typeface="+mn-lt"/>
                  <a:ea typeface="+mn-ea"/>
                  <a:cs typeface="+mn-cs"/>
                  <a:sym typeface="ヒラギノ角ゴ ProN W3"/>
                </a:rPr>
                <a:t>作成前に実施）</a:t>
              </a:r>
              <a:endParaRPr lang="en-US" altLang="ja-JP" sz="2000">
                <a:solidFill>
                  <a:srgbClr val="5E5E5E"/>
                </a:solidFill>
                <a:latin typeface="+mn-lt"/>
                <a:ea typeface="+mn-ea"/>
                <a:cs typeface="+mn-cs"/>
                <a:sym typeface="ヒラギノ角ゴ ProN W3"/>
              </a:endParaRPr>
            </a:p>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ja-JP" altLang="en-US" sz="2000">
                  <a:solidFill>
                    <a:srgbClr val="5E5E5E"/>
                  </a:solidFill>
                  <a:latin typeface="+mn-lt"/>
                  <a:ea typeface="+mn-ea"/>
                  <a:cs typeface="+mn-cs"/>
                  <a:sym typeface="ヒラギノ角ゴ ProN W3"/>
                </a:rPr>
                <a:t>追加設問設定</a:t>
              </a:r>
              <a:endParaRPr kumimoji="0" lang="ja-JP" altLang="en-US" sz="2000" b="0" i="0" u="none" strike="noStrike" cap="none" spc="0" normalizeH="0" baseline="0">
                <a:ln>
                  <a:noFill/>
                </a:ln>
                <a:solidFill>
                  <a:srgbClr val="5E5E5E"/>
                </a:solidFill>
                <a:effectLst/>
                <a:uFillTx/>
                <a:latin typeface="+mn-lt"/>
                <a:ea typeface="+mn-ea"/>
                <a:cs typeface="+mn-cs"/>
                <a:sym typeface="ヒラギノ角ゴ ProN W3"/>
              </a:endParaRPr>
            </a:p>
          </p:txBody>
        </p:sp>
        <p:sp>
          <p:nvSpPr>
            <p:cNvPr id="36" name="正方形/長方形 35">
              <a:extLst>
                <a:ext uri="{FF2B5EF4-FFF2-40B4-BE49-F238E27FC236}">
                  <a16:creationId xmlns:a16="http://schemas.microsoft.com/office/drawing/2014/main" id="{7AFD280A-722D-4144-B47E-B37BE3F65A28}"/>
                </a:ext>
              </a:extLst>
            </p:cNvPr>
            <p:cNvSpPr/>
            <p:nvPr/>
          </p:nvSpPr>
          <p:spPr>
            <a:xfrm>
              <a:off x="494959" y="1350509"/>
              <a:ext cx="447810" cy="3131156"/>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eaVert"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ja-JP" altLang="en-US" sz="2200">
                  <a:solidFill>
                    <a:srgbClr val="FFFFFF"/>
                  </a:solidFill>
                  <a:latin typeface="+mn-lt"/>
                  <a:ea typeface="+mn-ea"/>
                  <a:cs typeface="+mn-cs"/>
                  <a:sym typeface="ヒラギノ角ゴ ProN W3"/>
                </a:rPr>
                <a:t>必須</a:t>
              </a:r>
              <a:endParaRPr lang="en-US" altLang="ja-JP" sz="2200">
                <a:solidFill>
                  <a:srgbClr val="FFFFFF"/>
                </a:solidFill>
                <a:latin typeface="+mn-lt"/>
                <a:ea typeface="+mn-ea"/>
                <a:cs typeface="+mn-cs"/>
                <a:sym typeface="ヒラギノ角ゴ ProN W3"/>
              </a:endParaRPr>
            </a:p>
          </p:txBody>
        </p:sp>
        <p:sp>
          <p:nvSpPr>
            <p:cNvPr id="37" name="正方形/長方形 36">
              <a:extLst>
                <a:ext uri="{FF2B5EF4-FFF2-40B4-BE49-F238E27FC236}">
                  <a16:creationId xmlns:a16="http://schemas.microsoft.com/office/drawing/2014/main" id="{CF70A997-3EF0-4BD5-85D7-A9FD7D8B1E88}"/>
                </a:ext>
              </a:extLst>
            </p:cNvPr>
            <p:cNvSpPr/>
            <p:nvPr/>
          </p:nvSpPr>
          <p:spPr>
            <a:xfrm>
              <a:off x="494959" y="4604970"/>
              <a:ext cx="447810" cy="1503925"/>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eaVert"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ja-JP" altLang="en-US" sz="2200">
                  <a:solidFill>
                    <a:srgbClr val="FFFFFF"/>
                  </a:solidFill>
                  <a:latin typeface="+mn-lt"/>
                  <a:ea typeface="+mn-ea"/>
                  <a:cs typeface="+mn-cs"/>
                  <a:sym typeface="ヒラギノ角ゴ ProN W3"/>
                </a:rPr>
                <a:t>任意</a:t>
              </a:r>
              <a:endParaRPr lang="en-US" altLang="ja-JP" sz="2200">
                <a:solidFill>
                  <a:srgbClr val="FFFFFF"/>
                </a:solidFill>
                <a:latin typeface="+mn-lt"/>
                <a:ea typeface="+mn-ea"/>
                <a:cs typeface="+mn-cs"/>
                <a:sym typeface="ヒラギノ角ゴ ProN W3"/>
              </a:endParaRPr>
            </a:p>
          </p:txBody>
        </p:sp>
      </p:grpSp>
      <p:sp>
        <p:nvSpPr>
          <p:cNvPr id="39" name="テキスト ボックス 14">
            <a:extLst>
              <a:ext uri="{FF2B5EF4-FFF2-40B4-BE49-F238E27FC236}">
                <a16:creationId xmlns:a16="http://schemas.microsoft.com/office/drawing/2014/main" id="{9BB7B2EC-3FEC-4BAB-BB98-722489589888}"/>
              </a:ext>
            </a:extLst>
          </p:cNvPr>
          <p:cNvSpPr txBox="1"/>
          <p:nvPr/>
        </p:nvSpPr>
        <p:spPr>
          <a:xfrm>
            <a:off x="481338" y="1285085"/>
            <a:ext cx="8252672" cy="376385"/>
          </a:xfrm>
          <a:prstGeom prst="rect">
            <a:avLst/>
          </a:prstGeom>
          <a:noFill/>
        </p:spPr>
        <p:txBody>
          <a:bodyPr wrap="square" rtlCol="0" anchor="t">
            <a:spAutoFit/>
          </a:bodyPr>
          <a:lstStyle/>
          <a:p>
            <a:pPr algn="ctr"/>
            <a:r>
              <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rPr>
              <a:t>CSV</a:t>
            </a:r>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登録と配信設定が完了すれば設定した開始日にサーベイが配信されます</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p:txBody>
      </p:sp>
    </p:spTree>
    <p:extLst>
      <p:ext uri="{BB962C8B-B14F-4D97-AF65-F5344CB8AC3E}">
        <p14:creationId xmlns:p14="http://schemas.microsoft.com/office/powerpoint/2010/main" val="2772416504"/>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4"/>
          <p:cNvSpPr txBox="1"/>
          <p:nvPr/>
        </p:nvSpPr>
        <p:spPr>
          <a:xfrm>
            <a:off x="481338" y="1285085"/>
            <a:ext cx="8252672" cy="376385"/>
          </a:xfrm>
          <a:prstGeom prst="rect">
            <a:avLst/>
          </a:prstGeom>
          <a:noFill/>
        </p:spPr>
        <p:txBody>
          <a:bodyPr wrap="square" rtlCol="0" anchor="t">
            <a:spAutoFit/>
          </a:bodyPr>
          <a:lstStyle/>
          <a:p>
            <a:pPr algn="ctr"/>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必要な組織を階層で登録していただくことが可能です。</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p:txBody>
      </p:sp>
      <p:pic>
        <p:nvPicPr>
          <p:cNvPr id="7" name="図 6"/>
          <p:cNvPicPr>
            <a:picLocks noChangeAspect="1"/>
          </p:cNvPicPr>
          <p:nvPr/>
        </p:nvPicPr>
        <p:blipFill rotWithShape="1">
          <a:blip r:embed="rId3">
            <a:extLst>
              <a:ext uri="{28A0092B-C50C-407E-A947-70E740481C1C}">
                <a14:useLocalDpi xmlns:a14="http://schemas.microsoft.com/office/drawing/2010/main" val="0"/>
              </a:ext>
            </a:extLst>
          </a:blip>
          <a:srcRect l="16618" t="13358" r="56509" b="13602"/>
          <a:stretch/>
        </p:blipFill>
        <p:spPr>
          <a:xfrm>
            <a:off x="6034309" y="1813773"/>
            <a:ext cx="2083790" cy="4388475"/>
          </a:xfrm>
          <a:prstGeom prst="rect">
            <a:avLst/>
          </a:prstGeom>
        </p:spPr>
      </p:pic>
      <p:pic>
        <p:nvPicPr>
          <p:cNvPr id="3" name="図 2"/>
          <p:cNvPicPr>
            <a:picLocks noChangeAspect="1"/>
          </p:cNvPicPr>
          <p:nvPr/>
        </p:nvPicPr>
        <p:blipFill rotWithShape="1">
          <a:blip r:embed="rId4"/>
          <a:srcRect t="12927" r="47271" b="56418"/>
          <a:stretch/>
        </p:blipFill>
        <p:spPr>
          <a:xfrm>
            <a:off x="709895" y="2359871"/>
            <a:ext cx="4255906" cy="2600918"/>
          </a:xfrm>
          <a:prstGeom prst="rect">
            <a:avLst/>
          </a:prstGeom>
        </p:spPr>
      </p:pic>
      <p:sp>
        <p:nvSpPr>
          <p:cNvPr id="14" name="テキスト ボックス 14"/>
          <p:cNvSpPr txBox="1"/>
          <p:nvPr/>
        </p:nvSpPr>
        <p:spPr>
          <a:xfrm>
            <a:off x="1077217" y="5131033"/>
            <a:ext cx="4026627" cy="1195968"/>
          </a:xfrm>
          <a:prstGeom prst="rect">
            <a:avLst/>
          </a:prstGeom>
          <a:noFill/>
        </p:spPr>
        <p:txBody>
          <a:bodyPr wrap="square" rtlCol="0" anchor="t">
            <a:spAutoFit/>
          </a:bodyPr>
          <a:lstStyle/>
          <a:p>
            <a:pPr algn="ctr"/>
            <a:r>
              <a:rPr lang="ja-JP" altLang="en-US" sz="1477" b="1">
                <a:solidFill>
                  <a:srgbClr val="37474F"/>
                </a:solidFill>
                <a:latin typeface="游ゴシック" panose="020B0400000000000000" pitchFamily="50" charset="-128"/>
                <a:ea typeface="游ゴシック" panose="020B0400000000000000" pitchFamily="50" charset="-128"/>
                <a:cs typeface="HGMaruGothicMPRO" charset="-128"/>
              </a:rPr>
              <a:t>階層の登録は、一つ上の組織の組織コードを親組織コードに入力ください</a:t>
            </a:r>
            <a:endParaRPr lang="en-US" altLang="ja-JP" sz="1477" b="1">
              <a:solidFill>
                <a:srgbClr val="37474F"/>
              </a:solidFill>
              <a:latin typeface="游ゴシック" panose="020B0400000000000000" pitchFamily="50" charset="-128"/>
              <a:ea typeface="游ゴシック" panose="020B0400000000000000" pitchFamily="50" charset="-128"/>
              <a:cs typeface="HGMaruGothicMPRO" charset="-128"/>
            </a:endParaRPr>
          </a:p>
          <a:p>
            <a:r>
              <a:rPr lang="en-US" altLang="ja-JP" sz="1406" b="1">
                <a:solidFill>
                  <a:srgbClr val="DA4747"/>
                </a:solidFill>
                <a:latin typeface="游ゴシック" panose="020B0400000000000000" pitchFamily="50" charset="-128"/>
                <a:ea typeface="游ゴシック" panose="020B0400000000000000" pitchFamily="50" charset="-128"/>
              </a:rPr>
              <a:t>※</a:t>
            </a:r>
            <a:r>
              <a:rPr lang="ja-JP" altLang="en-US" sz="1406" b="1">
                <a:solidFill>
                  <a:srgbClr val="DA4747"/>
                </a:solidFill>
                <a:latin typeface="游ゴシック" panose="020B0400000000000000" pitchFamily="50" charset="-128"/>
                <a:ea typeface="游ゴシック" panose="020B0400000000000000" pitchFamily="50" charset="-128"/>
              </a:rPr>
              <a:t>匿名実施の場合、回答人数が５名未満の組織においては、匿名性を維持するためその組織のレポートはお渡しいたしかねます</a:t>
            </a:r>
            <a:endParaRPr lang="en-US" altLang="ja-JP" sz="1406" b="1">
              <a:solidFill>
                <a:srgbClr val="DA4747"/>
              </a:solidFill>
              <a:latin typeface="游ゴシック" panose="020B0400000000000000" pitchFamily="50" charset="-128"/>
              <a:ea typeface="游ゴシック" panose="020B0400000000000000" pitchFamily="50" charset="-128"/>
              <a:cs typeface="HGMaruGothicMPRO" charset="-128"/>
            </a:endParaRPr>
          </a:p>
        </p:txBody>
      </p:sp>
      <p:sp>
        <p:nvSpPr>
          <p:cNvPr id="2" name="タイトル 1"/>
          <p:cNvSpPr>
            <a:spLocks noGrp="1"/>
          </p:cNvSpPr>
          <p:nvPr>
            <p:ph type="title"/>
          </p:nvPr>
        </p:nvSpPr>
        <p:spPr>
          <a:xfrm>
            <a:off x="395085" y="230031"/>
            <a:ext cx="4021935" cy="369332"/>
          </a:xfrm>
        </p:spPr>
        <p:txBody>
          <a:bodyPr/>
          <a:lstStyle/>
          <a:p>
            <a:r>
              <a:rPr kumimoji="1" lang="ja-JP" altLang="en-US"/>
              <a:t>組織</a:t>
            </a:r>
            <a:r>
              <a:rPr kumimoji="1" lang="en-US" altLang="ja-JP"/>
              <a:t>CSV</a:t>
            </a:r>
            <a:r>
              <a:rPr kumimoji="1" lang="ja-JP" altLang="en-US"/>
              <a:t>（組織情報の登録）</a:t>
            </a:r>
          </a:p>
        </p:txBody>
      </p:sp>
      <p:sp>
        <p:nvSpPr>
          <p:cNvPr id="4" name="スライド番号プレースホルダー 3">
            <a:extLst>
              <a:ext uri="{FF2B5EF4-FFF2-40B4-BE49-F238E27FC236}">
                <a16:creationId xmlns:a16="http://schemas.microsoft.com/office/drawing/2014/main" id="{F68FDB58-5A8E-4F10-A0D6-A36FACAEA722}"/>
              </a:ext>
            </a:extLst>
          </p:cNvPr>
          <p:cNvSpPr>
            <a:spLocks noGrp="1"/>
          </p:cNvSpPr>
          <p:nvPr>
            <p:ph type="sldNum" sz="quarter" idx="2"/>
          </p:nvPr>
        </p:nvSpPr>
        <p:spPr/>
        <p:txBody>
          <a:bodyPr/>
          <a:lstStyle/>
          <a:p>
            <a:fld id="{86CB4B4D-7CA3-9044-876B-883B54F8677D}" type="slidenum">
              <a:rPr lang="en-US" altLang="ja-JP" smtClean="0"/>
              <a:t>34</a:t>
            </a:fld>
            <a:endParaRPr lang="ja-JP" altLang="en-US"/>
          </a:p>
        </p:txBody>
      </p:sp>
      <p:graphicFrame>
        <p:nvGraphicFramePr>
          <p:cNvPr id="9" name="表 7">
            <a:extLst>
              <a:ext uri="{FF2B5EF4-FFF2-40B4-BE49-F238E27FC236}">
                <a16:creationId xmlns:a16="http://schemas.microsoft.com/office/drawing/2014/main" id="{506D2C1F-4B7C-447E-A83F-A83C1A82CF5C}"/>
              </a:ext>
            </a:extLst>
          </p:cNvPr>
          <p:cNvGraphicFramePr>
            <a:graphicFrameLocks noGrp="1"/>
          </p:cNvGraphicFramePr>
          <p:nvPr>
            <p:extLst>
              <p:ext uri="{D42A27DB-BD31-4B8C-83A1-F6EECF244321}">
                <p14:modId xmlns:p14="http://schemas.microsoft.com/office/powerpoint/2010/main" val="2860375643"/>
              </p:ext>
            </p:extLst>
          </p:nvPr>
        </p:nvGraphicFramePr>
        <p:xfrm>
          <a:off x="8101262" y="0"/>
          <a:ext cx="1042738" cy="835851"/>
        </p:xfrm>
        <a:graphic>
          <a:graphicData uri="http://schemas.openxmlformats.org/drawingml/2006/table">
            <a:tbl>
              <a:tblPr firstRow="1" bandRow="1">
                <a:tableStyleId>{5940675A-B579-460E-94D1-54222C63F5DA}</a:tableStyleId>
              </a:tblPr>
              <a:tblGrid>
                <a:gridCol w="1042738">
                  <a:extLst>
                    <a:ext uri="{9D8B030D-6E8A-4147-A177-3AD203B41FA5}">
                      <a16:colId xmlns:a16="http://schemas.microsoft.com/office/drawing/2014/main" val="273203430"/>
                    </a:ext>
                  </a:extLst>
                </a:gridCol>
              </a:tblGrid>
              <a:tr h="278617">
                <a:tc>
                  <a:txBody>
                    <a:bodyPr/>
                    <a:lstStyle/>
                    <a:p>
                      <a:pPr algn="ctr"/>
                      <a:r>
                        <a:rPr kumimoji="1" lang="en-US" altLang="ja-JP" sz="1000" b="1">
                          <a:solidFill>
                            <a:schemeClr val="bg1"/>
                          </a:solidFill>
                        </a:rPr>
                        <a:t>CSV</a:t>
                      </a:r>
                      <a:r>
                        <a:rPr kumimoji="1" lang="ja-JP" altLang="en-US" sz="1000" b="1">
                          <a:solidFill>
                            <a:schemeClr val="bg1"/>
                          </a:solidFill>
                        </a:rPr>
                        <a:t>登録</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002060"/>
                    </a:solidFill>
                  </a:tcPr>
                </a:tc>
                <a:extLst>
                  <a:ext uri="{0D108BD9-81ED-4DB2-BD59-A6C34878D82A}">
                    <a16:rowId xmlns:a16="http://schemas.microsoft.com/office/drawing/2014/main" val="435456623"/>
                  </a:ext>
                </a:extLst>
              </a:tr>
              <a:tr h="278617">
                <a:tc>
                  <a:txBody>
                    <a:bodyPr/>
                    <a:lstStyle/>
                    <a:p>
                      <a:pPr algn="ctr"/>
                      <a:r>
                        <a:rPr kumimoji="1" lang="ja-JP" altLang="en-US" sz="1000">
                          <a:solidFill>
                            <a:schemeClr val="tx1">
                              <a:lumMod val="50000"/>
                              <a:lumOff val="50000"/>
                            </a:schemeClr>
                          </a:solidFill>
                        </a:rPr>
                        <a:t>配信設定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173975449"/>
                  </a:ext>
                </a:extLst>
              </a:tr>
              <a:tr h="278617">
                <a:tc>
                  <a:txBody>
                    <a:bodyPr/>
                    <a:lstStyle/>
                    <a:p>
                      <a:pPr algn="ctr"/>
                      <a:r>
                        <a:rPr kumimoji="1" lang="ja-JP" altLang="en-US" sz="1000">
                          <a:solidFill>
                            <a:schemeClr val="tx1">
                              <a:lumMod val="50000"/>
                              <a:lumOff val="50000"/>
                            </a:schemeClr>
                          </a:solidFill>
                        </a:rPr>
                        <a:t>オプション設定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517815226"/>
                  </a:ext>
                </a:extLst>
              </a:tr>
            </a:tbl>
          </a:graphicData>
        </a:graphic>
      </p:graphicFrame>
    </p:spTree>
    <p:extLst>
      <p:ext uri="{BB962C8B-B14F-4D97-AF65-F5344CB8AC3E}">
        <p14:creationId xmlns:p14="http://schemas.microsoft.com/office/powerpoint/2010/main" val="1720643097"/>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99FC8F06-12F7-D482-A111-24AC12F9C9BA}"/>
              </a:ext>
            </a:extLst>
          </p:cNvPr>
          <p:cNvPicPr>
            <a:picLocks noChangeAspect="1"/>
          </p:cNvPicPr>
          <p:nvPr/>
        </p:nvPicPr>
        <p:blipFill>
          <a:blip r:embed="rId3"/>
          <a:stretch>
            <a:fillRect/>
          </a:stretch>
        </p:blipFill>
        <p:spPr>
          <a:xfrm>
            <a:off x="0" y="1852106"/>
            <a:ext cx="9144000" cy="3153787"/>
          </a:xfrm>
          <a:prstGeom prst="rect">
            <a:avLst/>
          </a:prstGeom>
        </p:spPr>
      </p:pic>
      <p:sp>
        <p:nvSpPr>
          <p:cNvPr id="18" name="Title 17"/>
          <p:cNvSpPr>
            <a:spLocks noGrp="1"/>
          </p:cNvSpPr>
          <p:nvPr>
            <p:ph type="title"/>
          </p:nvPr>
        </p:nvSpPr>
        <p:spPr/>
        <p:txBody>
          <a:bodyPr/>
          <a:lstStyle/>
          <a:p>
            <a:r>
              <a:rPr lang="ja-JP" altLang="en-US" b="1" dirty="0">
                <a:cs typeface="源真ゴシック Bold" panose="020B0602020203020207" pitchFamily="50" charset="-128"/>
              </a:rPr>
              <a:t>従業員</a:t>
            </a:r>
            <a:r>
              <a:rPr lang="en-US" altLang="ja-JP" b="1" dirty="0">
                <a:cs typeface="源真ゴシック Bold" panose="020B0602020203020207" pitchFamily="50" charset="-128"/>
              </a:rPr>
              <a:t>CSV</a:t>
            </a:r>
            <a:r>
              <a:rPr lang="ja-JP" altLang="en-US" b="1" dirty="0">
                <a:cs typeface="源真ゴシック Bold" panose="020B0602020203020207" pitchFamily="50" charset="-128"/>
              </a:rPr>
              <a:t>（従業員情報の</a:t>
            </a:r>
            <a:r>
              <a:rPr lang="ja-JP" altLang="en-US" b="1">
                <a:cs typeface="源真ゴシック Bold" panose="020B0602020203020207" pitchFamily="50" charset="-128"/>
              </a:rPr>
              <a:t>登録）</a:t>
            </a:r>
            <a:endParaRPr lang="en-US" b="1" dirty="0">
              <a:cs typeface="源真ゴシック Bold" panose="020B0602020203020207" pitchFamily="50" charset="-128"/>
            </a:endParaRPr>
          </a:p>
        </p:txBody>
      </p:sp>
      <p:sp>
        <p:nvSpPr>
          <p:cNvPr id="3" name="正方形/長方形 2">
            <a:extLst>
              <a:ext uri="{FF2B5EF4-FFF2-40B4-BE49-F238E27FC236}">
                <a16:creationId xmlns:a16="http://schemas.microsoft.com/office/drawing/2014/main" id="{C17955BB-E6B9-46F1-A3F5-FB3E8E85B561}"/>
              </a:ext>
            </a:extLst>
          </p:cNvPr>
          <p:cNvSpPr/>
          <p:nvPr/>
        </p:nvSpPr>
        <p:spPr>
          <a:xfrm>
            <a:off x="637261" y="1863812"/>
            <a:ext cx="928807"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9" name="正方形/長方形 8">
            <a:extLst>
              <a:ext uri="{FF2B5EF4-FFF2-40B4-BE49-F238E27FC236}">
                <a16:creationId xmlns:a16="http://schemas.microsoft.com/office/drawing/2014/main" id="{7627639C-693A-4F1E-B3D7-75BE7CD9ADA8}"/>
              </a:ext>
            </a:extLst>
          </p:cNvPr>
          <p:cNvSpPr/>
          <p:nvPr/>
        </p:nvSpPr>
        <p:spPr>
          <a:xfrm>
            <a:off x="1572447" y="1863812"/>
            <a:ext cx="471182"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11" name="正方形/長方形 10">
            <a:extLst>
              <a:ext uri="{FF2B5EF4-FFF2-40B4-BE49-F238E27FC236}">
                <a16:creationId xmlns:a16="http://schemas.microsoft.com/office/drawing/2014/main" id="{7B64FB16-6915-470E-8EBF-8539D2CBE64B}"/>
              </a:ext>
            </a:extLst>
          </p:cNvPr>
          <p:cNvSpPr/>
          <p:nvPr/>
        </p:nvSpPr>
        <p:spPr>
          <a:xfrm>
            <a:off x="6731553" y="1863812"/>
            <a:ext cx="471182"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15" name="正方形/長方形 14">
            <a:extLst>
              <a:ext uri="{FF2B5EF4-FFF2-40B4-BE49-F238E27FC236}">
                <a16:creationId xmlns:a16="http://schemas.microsoft.com/office/drawing/2014/main" id="{647801DC-58A4-4BCD-8AA2-4314FEF8147C}"/>
              </a:ext>
            </a:extLst>
          </p:cNvPr>
          <p:cNvSpPr/>
          <p:nvPr/>
        </p:nvSpPr>
        <p:spPr>
          <a:xfrm>
            <a:off x="166801" y="1863813"/>
            <a:ext cx="456624" cy="307932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19" name="正方形/長方形 18">
            <a:extLst>
              <a:ext uri="{FF2B5EF4-FFF2-40B4-BE49-F238E27FC236}">
                <a16:creationId xmlns:a16="http://schemas.microsoft.com/office/drawing/2014/main" id="{96584297-A110-4197-AE19-E062D5DF427B}"/>
              </a:ext>
            </a:extLst>
          </p:cNvPr>
          <p:cNvSpPr/>
          <p:nvPr/>
        </p:nvSpPr>
        <p:spPr>
          <a:xfrm>
            <a:off x="2043629" y="1863813"/>
            <a:ext cx="553377" cy="307932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5" name="スライド番号プレースホルダー 4">
            <a:extLst>
              <a:ext uri="{FF2B5EF4-FFF2-40B4-BE49-F238E27FC236}">
                <a16:creationId xmlns:a16="http://schemas.microsoft.com/office/drawing/2014/main" id="{75764C17-4935-42A8-9BCF-C3903C4A06E3}"/>
              </a:ext>
            </a:extLst>
          </p:cNvPr>
          <p:cNvSpPr>
            <a:spLocks noGrp="1"/>
          </p:cNvSpPr>
          <p:nvPr>
            <p:ph type="sldNum" sz="quarter" idx="2"/>
          </p:nvPr>
        </p:nvSpPr>
        <p:spPr/>
        <p:txBody>
          <a:bodyPr/>
          <a:lstStyle/>
          <a:p>
            <a:fld id="{86CB4B4D-7CA3-9044-876B-883B54F8677D}" type="slidenum">
              <a:rPr lang="en-US" altLang="ja-JP" smtClean="0"/>
              <a:t>35</a:t>
            </a:fld>
            <a:endParaRPr lang="ja-JP" altLang="en-US" dirty="0"/>
          </a:p>
        </p:txBody>
      </p:sp>
      <p:sp>
        <p:nvSpPr>
          <p:cNvPr id="12" name="正方形/長方形 11">
            <a:extLst>
              <a:ext uri="{FF2B5EF4-FFF2-40B4-BE49-F238E27FC236}">
                <a16:creationId xmlns:a16="http://schemas.microsoft.com/office/drawing/2014/main" id="{EECC22B3-D92E-8E03-3B44-570206D9E6A7}"/>
              </a:ext>
            </a:extLst>
          </p:cNvPr>
          <p:cNvSpPr/>
          <p:nvPr/>
        </p:nvSpPr>
        <p:spPr>
          <a:xfrm>
            <a:off x="7202735" y="1863812"/>
            <a:ext cx="456414"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sp>
        <p:nvSpPr>
          <p:cNvPr id="17" name="正方形/長方形 16">
            <a:extLst>
              <a:ext uri="{FF2B5EF4-FFF2-40B4-BE49-F238E27FC236}">
                <a16:creationId xmlns:a16="http://schemas.microsoft.com/office/drawing/2014/main" id="{CE2F8D8D-BA1B-7B6B-D5F4-F80891C79EBF}"/>
              </a:ext>
            </a:extLst>
          </p:cNvPr>
          <p:cNvSpPr/>
          <p:nvPr/>
        </p:nvSpPr>
        <p:spPr>
          <a:xfrm>
            <a:off x="7665528" y="1863812"/>
            <a:ext cx="432645" cy="3079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62"/>
          </a:p>
        </p:txBody>
      </p:sp>
      <p:graphicFrame>
        <p:nvGraphicFramePr>
          <p:cNvPr id="2" name="表 7">
            <a:extLst>
              <a:ext uri="{FF2B5EF4-FFF2-40B4-BE49-F238E27FC236}">
                <a16:creationId xmlns:a16="http://schemas.microsoft.com/office/drawing/2014/main" id="{ABC7223C-3AD1-367C-8783-75E08A3D8964}"/>
              </a:ext>
            </a:extLst>
          </p:cNvPr>
          <p:cNvGraphicFramePr>
            <a:graphicFrameLocks noGrp="1"/>
          </p:cNvGraphicFramePr>
          <p:nvPr>
            <p:extLst>
              <p:ext uri="{D42A27DB-BD31-4B8C-83A1-F6EECF244321}">
                <p14:modId xmlns:p14="http://schemas.microsoft.com/office/powerpoint/2010/main" val="1490903238"/>
              </p:ext>
            </p:extLst>
          </p:nvPr>
        </p:nvGraphicFramePr>
        <p:xfrm>
          <a:off x="8101262" y="0"/>
          <a:ext cx="1042738" cy="835851"/>
        </p:xfrm>
        <a:graphic>
          <a:graphicData uri="http://schemas.openxmlformats.org/drawingml/2006/table">
            <a:tbl>
              <a:tblPr firstRow="1" bandRow="1">
                <a:tableStyleId>{5940675A-B579-460E-94D1-54222C63F5DA}</a:tableStyleId>
              </a:tblPr>
              <a:tblGrid>
                <a:gridCol w="1042738">
                  <a:extLst>
                    <a:ext uri="{9D8B030D-6E8A-4147-A177-3AD203B41FA5}">
                      <a16:colId xmlns:a16="http://schemas.microsoft.com/office/drawing/2014/main" val="273203430"/>
                    </a:ext>
                  </a:extLst>
                </a:gridCol>
              </a:tblGrid>
              <a:tr h="278617">
                <a:tc>
                  <a:txBody>
                    <a:bodyPr/>
                    <a:lstStyle/>
                    <a:p>
                      <a:pPr algn="ctr"/>
                      <a:r>
                        <a:rPr kumimoji="1" lang="en-US" altLang="ja-JP" sz="1000" b="1">
                          <a:solidFill>
                            <a:schemeClr val="bg1"/>
                          </a:solidFill>
                        </a:rPr>
                        <a:t>CSV</a:t>
                      </a:r>
                      <a:r>
                        <a:rPr kumimoji="1" lang="ja-JP" altLang="en-US" sz="1000" b="1">
                          <a:solidFill>
                            <a:schemeClr val="bg1"/>
                          </a:solidFill>
                        </a:rPr>
                        <a:t>登録</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002060"/>
                    </a:solidFill>
                  </a:tcPr>
                </a:tc>
                <a:extLst>
                  <a:ext uri="{0D108BD9-81ED-4DB2-BD59-A6C34878D82A}">
                    <a16:rowId xmlns:a16="http://schemas.microsoft.com/office/drawing/2014/main" val="435456623"/>
                  </a:ext>
                </a:extLst>
              </a:tr>
              <a:tr h="278617">
                <a:tc>
                  <a:txBody>
                    <a:bodyPr/>
                    <a:lstStyle/>
                    <a:p>
                      <a:pPr algn="ctr"/>
                      <a:r>
                        <a:rPr kumimoji="1" lang="ja-JP" altLang="en-US" sz="1000">
                          <a:solidFill>
                            <a:schemeClr val="tx1">
                              <a:lumMod val="50000"/>
                              <a:lumOff val="50000"/>
                            </a:schemeClr>
                          </a:solidFill>
                        </a:rPr>
                        <a:t>配信設定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173975449"/>
                  </a:ext>
                </a:extLst>
              </a:tr>
              <a:tr h="278617">
                <a:tc>
                  <a:txBody>
                    <a:bodyPr/>
                    <a:lstStyle/>
                    <a:p>
                      <a:pPr algn="ctr"/>
                      <a:r>
                        <a:rPr kumimoji="1" lang="ja-JP" altLang="en-US" sz="1000" dirty="0">
                          <a:solidFill>
                            <a:schemeClr val="tx1">
                              <a:lumMod val="50000"/>
                              <a:lumOff val="50000"/>
                            </a:schemeClr>
                          </a:solidFill>
                        </a:rPr>
                        <a:t>オプション設定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517815226"/>
                  </a:ext>
                </a:extLst>
              </a:tr>
            </a:tbl>
          </a:graphicData>
        </a:graphic>
      </p:graphicFrame>
      <p:sp>
        <p:nvSpPr>
          <p:cNvPr id="4" name="テキスト ボックス 14">
            <a:extLst>
              <a:ext uri="{FF2B5EF4-FFF2-40B4-BE49-F238E27FC236}">
                <a16:creationId xmlns:a16="http://schemas.microsoft.com/office/drawing/2014/main" id="{E6C917BA-06A2-39FE-6AEA-3A67FB1090A4}"/>
              </a:ext>
            </a:extLst>
          </p:cNvPr>
          <p:cNvSpPr txBox="1"/>
          <p:nvPr/>
        </p:nvSpPr>
        <p:spPr>
          <a:xfrm>
            <a:off x="445665" y="1103732"/>
            <a:ext cx="8252671" cy="760080"/>
          </a:xfrm>
          <a:prstGeom prst="rect">
            <a:avLst/>
          </a:prstGeom>
          <a:noFill/>
        </p:spPr>
        <p:txBody>
          <a:bodyPr wrap="square" rtlCol="0" anchor="t">
            <a:spAutoFit/>
          </a:bodyPr>
          <a:lstStyle/>
          <a:p>
            <a:pPr algn="ctr"/>
            <a:r>
              <a:rPr lang="ja-JP" altLang="en-US" sz="1662"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詳細な登録をしていただくことで、回答内容の確認だけでなく</a:t>
            </a:r>
            <a:endParaRPr lang="en-US" altLang="ja-JP" sz="1662"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662"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分析も可能になるため、</a:t>
            </a:r>
            <a:r>
              <a:rPr lang="ja-JP" altLang="en-US" sz="1662"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rPr>
              <a:t>全項目の登録を推奨します。</a:t>
            </a:r>
            <a:endParaRPr lang="en-US" altLang="ja-JP" sz="1662" b="1" u="sng" dirty="0">
              <a:solidFill>
                <a:srgbClr val="DA4747"/>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015"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（赤枠が必須項目。</a:t>
            </a:r>
            <a:r>
              <a:rPr lang="en-US" altLang="ja-JP" sz="1015"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015"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ログイン回答の場合はメールアドレスの代わりに従業員番号と生年月日が必要です。）</a:t>
            </a:r>
            <a:endParaRPr lang="en-US" altLang="ja-JP" sz="1015"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6" name="テキスト ボックス 14">
            <a:extLst>
              <a:ext uri="{FF2B5EF4-FFF2-40B4-BE49-F238E27FC236}">
                <a16:creationId xmlns:a16="http://schemas.microsoft.com/office/drawing/2014/main" id="{5078CB6F-05EF-A81A-A8DC-ADA3EB4570B4}"/>
              </a:ext>
            </a:extLst>
          </p:cNvPr>
          <p:cNvSpPr txBox="1"/>
          <p:nvPr/>
        </p:nvSpPr>
        <p:spPr>
          <a:xfrm>
            <a:off x="239513" y="5042177"/>
            <a:ext cx="8904487" cy="1200329"/>
          </a:xfrm>
          <a:prstGeom prst="rect">
            <a:avLst/>
          </a:prstGeom>
          <a:noFill/>
        </p:spPr>
        <p:txBody>
          <a:bodyPr wrap="square" rtlCol="0" anchor="t">
            <a:spAutoFit/>
          </a:bodyPr>
          <a:lstStyle/>
          <a:p>
            <a:pPr algn="l"/>
            <a:r>
              <a:rPr lang="en-US" altLang="ja-JP" sz="16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6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設定補足</a:t>
            </a:r>
            <a:r>
              <a:rPr lang="en-US" altLang="ja-JP" sz="16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a:t>
            </a:r>
          </a:p>
          <a:p>
            <a:pPr marL="285750" indent="-285750" algn="l">
              <a:buFont typeface="Arial" panose="020B0604020202020204" pitchFamily="34" charset="0"/>
              <a:buChar char="•"/>
            </a:pPr>
            <a:r>
              <a:rPr lang="ja-JP" altLang="en-US"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管理者権限を入れてアップロードすると、ログイン情報メールが即配信されます</a:t>
            </a:r>
            <a:endParaRPr lang="en-US" altLang="ja-JP"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marL="285750" indent="-285750" algn="l">
              <a:buFont typeface="Arial" panose="020B0604020202020204" pitchFamily="34" charset="0"/>
              <a:buChar char="•"/>
            </a:pPr>
            <a:r>
              <a:rPr lang="ja-JP" altLang="en-US"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役職、職種はマスタ登録が可能なため、柔軟にご利用いただけます（</a:t>
            </a:r>
            <a:r>
              <a:rPr lang="en-US" altLang="ja-JP"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次ページ参照）</a:t>
            </a:r>
            <a:endParaRPr lang="en-US" altLang="ja-JP"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marL="285750" indent="-285750" algn="l">
              <a:buFont typeface="Arial" panose="020B0604020202020204" pitchFamily="34" charset="0"/>
              <a:buChar char="•"/>
            </a:pPr>
            <a:r>
              <a:rPr lang="ja-JP" altLang="en-US"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管理権限者など、ログインはするが回答不要の場合、</a:t>
            </a:r>
            <a:r>
              <a:rPr lang="en-US" altLang="ja-JP"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アップロード後設定ができます。</a:t>
            </a:r>
            <a:br>
              <a:rPr lang="en-US" altLang="ja-JP"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br>
            <a:r>
              <a:rPr lang="ja-JP" altLang="en-US"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方法：従業員一覧→（氏名の行にある）編集→回答要否にチェック→更新</a:t>
            </a:r>
            <a:endParaRPr lang="en-US" altLang="ja-JP" sz="1400" b="1" dirty="0">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Tree>
    <p:extLst>
      <p:ext uri="{BB962C8B-B14F-4D97-AF65-F5344CB8AC3E}">
        <p14:creationId xmlns:p14="http://schemas.microsoft.com/office/powerpoint/2010/main" val="127715104"/>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951;p82"/>
          <p:cNvSpPr txBox="1">
            <a:spLocks/>
          </p:cNvSpPr>
          <p:nvPr/>
        </p:nvSpPr>
        <p:spPr>
          <a:xfrm>
            <a:off x="2591908" y="6038473"/>
            <a:ext cx="4147748" cy="337038"/>
          </a:xfrm>
          <a:prstGeom prst="rect">
            <a:avLst/>
          </a:prstGeom>
          <a:noFill/>
          <a:ln>
            <a:noFill/>
          </a:ln>
        </p:spPr>
        <p:txBody>
          <a:bodyPr spcFirstLastPara="1" wrap="square" lIns="84392" tIns="42185" rIns="84392" bIns="42185"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SzPts val="1400"/>
            </a:pPr>
            <a:endParaRPr lang="en-US" sz="1662"/>
          </a:p>
        </p:txBody>
      </p:sp>
      <p:pic>
        <p:nvPicPr>
          <p:cNvPr id="19" name="Google Shape;954;p82"/>
          <p:cNvPicPr preferRelativeResize="0"/>
          <p:nvPr/>
        </p:nvPicPr>
        <p:blipFill rotWithShape="1">
          <a:blip r:embed="rId3">
            <a:alphaModFix/>
          </a:blip>
          <a:srcRect l="-2" t="46848" r="90601" b="16423"/>
          <a:stretch/>
        </p:blipFill>
        <p:spPr>
          <a:xfrm>
            <a:off x="330985" y="1744038"/>
            <a:ext cx="1050201" cy="2063261"/>
          </a:xfrm>
          <a:prstGeom prst="rect">
            <a:avLst/>
          </a:prstGeom>
          <a:noFill/>
          <a:ln>
            <a:noFill/>
          </a:ln>
          <a:effectLst>
            <a:outerShdw blurRad="50800" dist="38100" dir="2700000" algn="tl" rotWithShape="0">
              <a:prstClr val="black">
                <a:alpha val="40000"/>
              </a:prstClr>
            </a:outerShdw>
          </a:effectLst>
        </p:spPr>
      </p:pic>
      <p:sp>
        <p:nvSpPr>
          <p:cNvPr id="27" name="Google Shape;958;p82"/>
          <p:cNvSpPr/>
          <p:nvPr/>
        </p:nvSpPr>
        <p:spPr>
          <a:xfrm>
            <a:off x="571951" y="3329529"/>
            <a:ext cx="664294" cy="198940"/>
          </a:xfrm>
          <a:prstGeom prst="roundRect">
            <a:avLst>
              <a:gd name="adj" fmla="val 16667"/>
            </a:avLst>
          </a:prstGeom>
          <a:noFill/>
          <a:ln w="381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buClr>
                <a:srgbClr val="000000"/>
              </a:buClr>
              <a:buSzPts val="1687"/>
            </a:pPr>
            <a:endParaRPr sz="1557">
              <a:solidFill>
                <a:srgbClr val="FFFFFF"/>
              </a:solidFill>
              <a:latin typeface="游ゴシック" panose="020B0400000000000000" pitchFamily="50" charset="-128"/>
              <a:ea typeface="游ゴシック" panose="020B0400000000000000" pitchFamily="50" charset="-128"/>
              <a:sym typeface="Arial"/>
            </a:endParaRPr>
          </a:p>
        </p:txBody>
      </p:sp>
      <p:cxnSp>
        <p:nvCxnSpPr>
          <p:cNvPr id="32" name="Google Shape;962;p82"/>
          <p:cNvCxnSpPr>
            <a:cxnSpLocks/>
            <a:stCxn id="27" idx="3"/>
          </p:cNvCxnSpPr>
          <p:nvPr/>
        </p:nvCxnSpPr>
        <p:spPr>
          <a:xfrm>
            <a:off x="1236245" y="3428999"/>
            <a:ext cx="2043537" cy="0"/>
          </a:xfrm>
          <a:prstGeom prst="straightConnector1">
            <a:avLst/>
          </a:prstGeom>
          <a:noFill/>
          <a:ln w="57150" cap="flat" cmpd="sng">
            <a:solidFill>
              <a:srgbClr val="E76D64"/>
            </a:solidFill>
            <a:prstDash val="solid"/>
            <a:miter lim="400000"/>
            <a:headEnd type="none" w="sm" len="sm"/>
            <a:tailEnd type="triangle" w="med" len="med"/>
          </a:ln>
          <a:effectLst>
            <a:outerShdw blurRad="50800" dist="38100" dir="2700000" algn="tl" rotWithShape="0">
              <a:srgbClr val="000000">
                <a:alpha val="40000"/>
              </a:srgbClr>
            </a:outerShdw>
          </a:effectLst>
        </p:spPr>
      </p:cxnSp>
      <p:pic>
        <p:nvPicPr>
          <p:cNvPr id="3" name="図 2">
            <a:extLst>
              <a:ext uri="{FF2B5EF4-FFF2-40B4-BE49-F238E27FC236}">
                <a16:creationId xmlns:a16="http://schemas.microsoft.com/office/drawing/2014/main" id="{81DF2591-6ACE-4FAF-8E1F-B5DDB473CEB2}"/>
              </a:ext>
            </a:extLst>
          </p:cNvPr>
          <p:cNvPicPr>
            <a:picLocks noChangeAspect="1"/>
          </p:cNvPicPr>
          <p:nvPr/>
        </p:nvPicPr>
        <p:blipFill>
          <a:blip r:embed="rId4"/>
          <a:stretch>
            <a:fillRect/>
          </a:stretch>
        </p:blipFill>
        <p:spPr>
          <a:xfrm>
            <a:off x="3279782" y="2165617"/>
            <a:ext cx="4497642" cy="2526765"/>
          </a:xfrm>
          <a:prstGeom prst="rect">
            <a:avLst/>
          </a:prstGeom>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C59BE68F-EF8C-48F1-A41C-7C6712AE7A4E}"/>
              </a:ext>
            </a:extLst>
          </p:cNvPr>
          <p:cNvPicPr>
            <a:picLocks noChangeAspect="1"/>
          </p:cNvPicPr>
          <p:nvPr/>
        </p:nvPicPr>
        <p:blipFill>
          <a:blip r:embed="rId5"/>
          <a:stretch>
            <a:fillRect/>
          </a:stretch>
        </p:blipFill>
        <p:spPr>
          <a:xfrm>
            <a:off x="4140267" y="3639763"/>
            <a:ext cx="4497643" cy="1953715"/>
          </a:xfrm>
          <a:prstGeom prst="rect">
            <a:avLst/>
          </a:prstGeom>
          <a:effectLst>
            <a:outerShdw blurRad="50800" dist="38100" dir="2700000" algn="tl" rotWithShape="0">
              <a:prstClr val="black">
                <a:alpha val="40000"/>
              </a:prstClr>
            </a:outerShdw>
          </a:effectLst>
        </p:spPr>
      </p:pic>
      <p:sp>
        <p:nvSpPr>
          <p:cNvPr id="30" name="Google Shape;960;p82"/>
          <p:cNvSpPr/>
          <p:nvPr/>
        </p:nvSpPr>
        <p:spPr>
          <a:xfrm>
            <a:off x="395085" y="4761513"/>
            <a:ext cx="3893538" cy="1055354"/>
          </a:xfrm>
          <a:prstGeom prst="wedgeRoundRectCallout">
            <a:avLst>
              <a:gd name="adj1" fmla="val 35928"/>
              <a:gd name="adj2" fmla="val -74600"/>
              <a:gd name="adj3" fmla="val 16667"/>
            </a:avLst>
          </a:prstGeom>
          <a:solidFill>
            <a:schemeClr val="lt1"/>
          </a:solidFill>
          <a:ln w="254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r>
              <a:rPr lang="ja-JP" altLang="en-US" sz="1292" b="1">
                <a:solidFill>
                  <a:srgbClr val="37474F"/>
                </a:solidFill>
                <a:latin typeface="游ゴシック" panose="020B0400000000000000" pitchFamily="50" charset="-128"/>
                <a:ea typeface="游ゴシック" panose="020B0400000000000000" pitchFamily="50" charset="-128"/>
                <a:sym typeface="Arial"/>
              </a:rPr>
              <a:t>企業によって異なる、役職や職種について</a:t>
            </a:r>
            <a:endParaRPr lang="en-US" altLang="ja-JP" sz="1292" b="1">
              <a:solidFill>
                <a:srgbClr val="37474F"/>
              </a:solidFill>
              <a:latin typeface="游ゴシック" panose="020B0400000000000000" pitchFamily="50" charset="-128"/>
              <a:ea typeface="游ゴシック" panose="020B0400000000000000" pitchFamily="50" charset="-128"/>
              <a:sym typeface="Arial"/>
            </a:endParaRPr>
          </a:p>
          <a:p>
            <a:pPr algn="ctr"/>
            <a:r>
              <a:rPr lang="ja-JP" altLang="en-US" sz="1292" b="1">
                <a:solidFill>
                  <a:srgbClr val="37474F"/>
                </a:solidFill>
                <a:latin typeface="游ゴシック" panose="020B0400000000000000" pitchFamily="50" charset="-128"/>
                <a:ea typeface="游ゴシック" panose="020B0400000000000000" pitchFamily="50" charset="-128"/>
                <a:sym typeface="Arial"/>
              </a:rPr>
              <a:t>事前定義を行って頂けます。</a:t>
            </a:r>
            <a:endParaRPr lang="en-US" altLang="ja-JP" sz="1292" b="1">
              <a:solidFill>
                <a:srgbClr val="37474F"/>
              </a:solidFill>
              <a:latin typeface="游ゴシック" panose="020B0400000000000000" pitchFamily="50" charset="-128"/>
              <a:ea typeface="游ゴシック" panose="020B0400000000000000" pitchFamily="50" charset="-128"/>
              <a:sym typeface="Arial"/>
            </a:endParaRPr>
          </a:p>
          <a:p>
            <a:pPr algn="ctr"/>
            <a:r>
              <a:rPr lang="ja-JP" altLang="en-US" sz="1292" b="1">
                <a:solidFill>
                  <a:srgbClr val="37474F"/>
                </a:solidFill>
                <a:latin typeface="游ゴシック" panose="020B0400000000000000" pitchFamily="50" charset="-128"/>
                <a:ea typeface="游ゴシック" panose="020B0400000000000000" pitchFamily="50" charset="-128"/>
                <a:sym typeface="Arial"/>
              </a:rPr>
              <a:t>（事前定義後に</a:t>
            </a:r>
            <a:r>
              <a:rPr lang="en-US" altLang="ja-JP" sz="1292" b="1">
                <a:solidFill>
                  <a:srgbClr val="37474F"/>
                </a:solidFill>
                <a:latin typeface="游ゴシック" panose="020B0400000000000000" pitchFamily="50" charset="-128"/>
                <a:ea typeface="游ゴシック" panose="020B0400000000000000" pitchFamily="50" charset="-128"/>
                <a:sym typeface="Arial"/>
              </a:rPr>
              <a:t>CSV</a:t>
            </a:r>
            <a:r>
              <a:rPr lang="ja-JP" altLang="en-US" sz="1292" b="1">
                <a:solidFill>
                  <a:srgbClr val="37474F"/>
                </a:solidFill>
                <a:latin typeface="游ゴシック" panose="020B0400000000000000" pitchFamily="50" charset="-128"/>
                <a:ea typeface="游ゴシック" panose="020B0400000000000000" pitchFamily="50" charset="-128"/>
                <a:sym typeface="Arial"/>
              </a:rPr>
              <a:t>側で登録いただけます）</a:t>
            </a:r>
            <a:endParaRPr sz="1292" b="1">
              <a:solidFill>
                <a:srgbClr val="37474F"/>
              </a:solidFill>
              <a:latin typeface="游ゴシック" panose="020B0400000000000000" pitchFamily="50" charset="-128"/>
              <a:ea typeface="游ゴシック" panose="020B0400000000000000" pitchFamily="50" charset="-128"/>
              <a:sym typeface="Arial"/>
            </a:endParaRPr>
          </a:p>
        </p:txBody>
      </p:sp>
      <p:sp>
        <p:nvSpPr>
          <p:cNvPr id="22" name="Google Shape;960;p82">
            <a:extLst>
              <a:ext uri="{FF2B5EF4-FFF2-40B4-BE49-F238E27FC236}">
                <a16:creationId xmlns:a16="http://schemas.microsoft.com/office/drawing/2014/main" id="{C86ADE6F-52B6-430D-B8B6-9F2B82DCEE16}"/>
              </a:ext>
            </a:extLst>
          </p:cNvPr>
          <p:cNvSpPr/>
          <p:nvPr/>
        </p:nvSpPr>
        <p:spPr>
          <a:xfrm>
            <a:off x="4792887" y="5747409"/>
            <a:ext cx="3893538" cy="539484"/>
          </a:xfrm>
          <a:prstGeom prst="wedgeRoundRectCallout">
            <a:avLst>
              <a:gd name="adj1" fmla="val 3927"/>
              <a:gd name="adj2" fmla="val -100760"/>
              <a:gd name="adj3" fmla="val 16667"/>
            </a:avLst>
          </a:prstGeom>
          <a:solidFill>
            <a:schemeClr val="lt1"/>
          </a:solidFill>
          <a:ln w="25400" cap="flat" cmpd="sng">
            <a:solidFill>
              <a:srgbClr val="E76D64"/>
            </a:solidFill>
            <a:prstDash val="solid"/>
            <a:round/>
            <a:headEnd type="none" w="sm" len="sm"/>
            <a:tailEnd type="none" w="sm" len="sm"/>
          </a:ln>
        </p:spPr>
        <p:txBody>
          <a:bodyPr spcFirstLastPara="1" wrap="square" lIns="84392" tIns="42185" rIns="84392" bIns="42185" anchor="ctr" anchorCtr="0">
            <a:noAutofit/>
          </a:bodyPr>
          <a:lstStyle/>
          <a:p>
            <a:pPr algn="ctr"/>
            <a:r>
              <a:rPr lang="ja-JP" altLang="en-US" sz="1292" b="1">
                <a:solidFill>
                  <a:srgbClr val="37474F"/>
                </a:solidFill>
                <a:latin typeface="游ゴシック" panose="020B0400000000000000" pitchFamily="50" charset="-128"/>
                <a:ea typeface="游ゴシック" panose="020B0400000000000000" pitchFamily="50" charset="-128"/>
                <a:sym typeface="Arial"/>
              </a:rPr>
              <a:t>職種、役職それぞれ</a:t>
            </a:r>
            <a:r>
              <a:rPr lang="en-US" altLang="ja-JP" sz="1292" b="1">
                <a:solidFill>
                  <a:srgbClr val="37474F"/>
                </a:solidFill>
                <a:latin typeface="游ゴシック" panose="020B0400000000000000" pitchFamily="50" charset="-128"/>
                <a:ea typeface="游ゴシック" panose="020B0400000000000000" pitchFamily="50" charset="-128"/>
                <a:sym typeface="Arial"/>
              </a:rPr>
              <a:t>50</a:t>
            </a:r>
            <a:r>
              <a:rPr lang="ja-JP" altLang="en-US" sz="1292" b="1">
                <a:solidFill>
                  <a:srgbClr val="37474F"/>
                </a:solidFill>
                <a:latin typeface="游ゴシック" panose="020B0400000000000000" pitchFamily="50" charset="-128"/>
                <a:ea typeface="游ゴシック" panose="020B0400000000000000" pitchFamily="50" charset="-128"/>
                <a:sym typeface="Arial"/>
              </a:rPr>
              <a:t>個まで登録いただけます</a:t>
            </a:r>
            <a:endParaRPr sz="1292" b="1">
              <a:solidFill>
                <a:srgbClr val="37474F"/>
              </a:solidFill>
              <a:latin typeface="游ゴシック" panose="020B0400000000000000" pitchFamily="50" charset="-128"/>
              <a:ea typeface="游ゴシック" panose="020B0400000000000000" pitchFamily="50" charset="-128"/>
              <a:sym typeface="Arial"/>
            </a:endParaRPr>
          </a:p>
        </p:txBody>
      </p:sp>
      <p:sp>
        <p:nvSpPr>
          <p:cNvPr id="2" name="スライド番号プレースホルダー 1">
            <a:extLst>
              <a:ext uri="{FF2B5EF4-FFF2-40B4-BE49-F238E27FC236}">
                <a16:creationId xmlns:a16="http://schemas.microsoft.com/office/drawing/2014/main" id="{DD0640A8-C971-40E9-8B5B-55338A3E9DE5}"/>
              </a:ext>
            </a:extLst>
          </p:cNvPr>
          <p:cNvSpPr>
            <a:spLocks noGrp="1"/>
          </p:cNvSpPr>
          <p:nvPr>
            <p:ph type="sldNum" sz="quarter" idx="2"/>
          </p:nvPr>
        </p:nvSpPr>
        <p:spPr/>
        <p:txBody>
          <a:bodyPr/>
          <a:lstStyle/>
          <a:p>
            <a:fld id="{86CB4B4D-7CA3-9044-876B-883B54F8677D}" type="slidenum">
              <a:rPr lang="en-US" altLang="ja-JP" smtClean="0"/>
              <a:t>36</a:t>
            </a:fld>
            <a:endParaRPr lang="ja-JP" altLang="en-US"/>
          </a:p>
        </p:txBody>
      </p:sp>
      <p:sp>
        <p:nvSpPr>
          <p:cNvPr id="12" name="Title 17">
            <a:extLst>
              <a:ext uri="{FF2B5EF4-FFF2-40B4-BE49-F238E27FC236}">
                <a16:creationId xmlns:a16="http://schemas.microsoft.com/office/drawing/2014/main" id="{20A53103-4260-4D21-80BA-CEEE623DDBA6}"/>
              </a:ext>
            </a:extLst>
          </p:cNvPr>
          <p:cNvSpPr txBox="1">
            <a:spLocks/>
          </p:cNvSpPr>
          <p:nvPr/>
        </p:nvSpPr>
        <p:spPr>
          <a:xfrm>
            <a:off x="249674" y="178595"/>
            <a:ext cx="6489982" cy="4767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ctr">
            <a:noAutofit/>
          </a:bodyPr>
          <a:lstStyle>
            <a:lvl1pPr marL="0" marR="0" indent="0" algn="l" defTabSz="379202" rtl="0" latinLnBrk="0">
              <a:lnSpc>
                <a:spcPct val="100000"/>
              </a:lnSpc>
              <a:spcBef>
                <a:spcPts val="0"/>
              </a:spcBef>
              <a:spcAft>
                <a:spcPts val="0"/>
              </a:spcAft>
              <a:buClrTx/>
              <a:buSzTx/>
              <a:buFontTx/>
              <a:buNone/>
              <a:tabLst/>
              <a:defRPr sz="2400" b="1" i="0" u="none" strike="noStrike" cap="none" spc="0" baseline="0">
                <a:ln>
                  <a:noFill/>
                </a:ln>
                <a:solidFill>
                  <a:schemeClr val="bg1"/>
                </a:solidFill>
                <a:uFillTx/>
                <a:latin typeface="游ゴシック" panose="020B0400000000000000" pitchFamily="50" charset="-128"/>
                <a:ea typeface="游ゴシック" panose="020B0400000000000000" pitchFamily="50" charset="-128"/>
                <a:cs typeface="+mn-cs"/>
                <a:sym typeface="ヒラギノ角ゴ ProN W3"/>
              </a:defRPr>
            </a:lvl1pPr>
            <a:lvl2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2pPr>
            <a:lvl3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3pPr>
            <a:lvl4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4pPr>
            <a:lvl5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5pPr>
            <a:lvl6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6pPr>
            <a:lvl7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7pPr>
            <a:lvl8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8pPr>
            <a:lvl9pPr marL="0" marR="0" indent="0" algn="ctr" defTabSz="379202" rtl="0" latinLnBrk="0">
              <a:lnSpc>
                <a:spcPct val="100000"/>
              </a:lnSpc>
              <a:spcBef>
                <a:spcPts val="0"/>
              </a:spcBef>
              <a:spcAft>
                <a:spcPts val="0"/>
              </a:spcAft>
              <a:buClrTx/>
              <a:buSzTx/>
              <a:buFontTx/>
              <a:buNone/>
              <a:tabLst/>
              <a:defRPr sz="5192" b="0" i="0" u="none" strike="noStrike" cap="none" spc="0" baseline="0">
                <a:ln>
                  <a:noFill/>
                </a:ln>
                <a:solidFill>
                  <a:srgbClr val="000000"/>
                </a:solidFill>
                <a:uFillTx/>
                <a:latin typeface="+mn-lt"/>
                <a:ea typeface="+mn-ea"/>
                <a:cs typeface="+mn-cs"/>
                <a:sym typeface="ヒラギノ角ゴ ProN W3"/>
              </a:defRPr>
            </a:lvl9pPr>
          </a:lstStyle>
          <a:p>
            <a:r>
              <a:rPr lang="ja-JP" altLang="en-US" b="1">
                <a:cs typeface="源真ゴシック Bold" panose="020B0602020203020207" pitchFamily="50" charset="-128"/>
              </a:rPr>
              <a:t>従業員</a:t>
            </a:r>
            <a:r>
              <a:rPr lang="en-US" altLang="ja-JP" b="1">
                <a:cs typeface="源真ゴシック Bold" panose="020B0602020203020207" pitchFamily="50" charset="-128"/>
              </a:rPr>
              <a:t>CSV</a:t>
            </a:r>
            <a:r>
              <a:rPr lang="ja-JP" altLang="en-US" b="1">
                <a:cs typeface="源真ゴシック Bold" panose="020B0602020203020207" pitchFamily="50" charset="-128"/>
              </a:rPr>
              <a:t>（</a:t>
            </a:r>
            <a:r>
              <a:rPr lang="ja-JP" altLang="en-US" kern="0">
                <a:cs typeface="源真ゴシック Bold" panose="020B0602020203020207" pitchFamily="50" charset="-128"/>
              </a:rPr>
              <a:t>役職</a:t>
            </a:r>
            <a:r>
              <a:rPr lang="en-US" altLang="ja-JP" kern="0">
                <a:cs typeface="源真ゴシック Bold" panose="020B0602020203020207" pitchFamily="50" charset="-128"/>
              </a:rPr>
              <a:t>/</a:t>
            </a:r>
            <a:r>
              <a:rPr lang="ja-JP" altLang="en-US" kern="0">
                <a:cs typeface="源真ゴシック Bold" panose="020B0602020203020207" pitchFamily="50" charset="-128"/>
              </a:rPr>
              <a:t>職種マスタ設定）</a:t>
            </a:r>
            <a:endParaRPr lang="en-US" kern="0">
              <a:cs typeface="源真ゴシック Bold" panose="020B0602020203020207" pitchFamily="50" charset="-128"/>
            </a:endParaRPr>
          </a:p>
        </p:txBody>
      </p:sp>
      <p:graphicFrame>
        <p:nvGraphicFramePr>
          <p:cNvPr id="15" name="表 7">
            <a:extLst>
              <a:ext uri="{FF2B5EF4-FFF2-40B4-BE49-F238E27FC236}">
                <a16:creationId xmlns:a16="http://schemas.microsoft.com/office/drawing/2014/main" id="{DF24F500-3FE1-46B4-814F-B4E5517F0B69}"/>
              </a:ext>
            </a:extLst>
          </p:cNvPr>
          <p:cNvGraphicFramePr>
            <a:graphicFrameLocks noGrp="1"/>
          </p:cNvGraphicFramePr>
          <p:nvPr>
            <p:extLst>
              <p:ext uri="{D42A27DB-BD31-4B8C-83A1-F6EECF244321}">
                <p14:modId xmlns:p14="http://schemas.microsoft.com/office/powerpoint/2010/main" val="1931103558"/>
              </p:ext>
            </p:extLst>
          </p:nvPr>
        </p:nvGraphicFramePr>
        <p:xfrm>
          <a:off x="8101262" y="0"/>
          <a:ext cx="1042738" cy="835851"/>
        </p:xfrm>
        <a:graphic>
          <a:graphicData uri="http://schemas.openxmlformats.org/drawingml/2006/table">
            <a:tbl>
              <a:tblPr firstRow="1" bandRow="1">
                <a:tableStyleId>{5940675A-B579-460E-94D1-54222C63F5DA}</a:tableStyleId>
              </a:tblPr>
              <a:tblGrid>
                <a:gridCol w="1042738">
                  <a:extLst>
                    <a:ext uri="{9D8B030D-6E8A-4147-A177-3AD203B41FA5}">
                      <a16:colId xmlns:a16="http://schemas.microsoft.com/office/drawing/2014/main" val="273203430"/>
                    </a:ext>
                  </a:extLst>
                </a:gridCol>
              </a:tblGrid>
              <a:tr h="278617">
                <a:tc>
                  <a:txBody>
                    <a:bodyPr/>
                    <a:lstStyle/>
                    <a:p>
                      <a:pPr algn="ctr"/>
                      <a:r>
                        <a:rPr kumimoji="1" lang="en-US" altLang="ja-JP" sz="1000" b="0">
                          <a:solidFill>
                            <a:schemeClr val="tx1">
                              <a:lumMod val="50000"/>
                              <a:lumOff val="50000"/>
                            </a:schemeClr>
                          </a:solidFill>
                        </a:rPr>
                        <a:t>CSV</a:t>
                      </a:r>
                      <a:r>
                        <a:rPr kumimoji="1" lang="ja-JP" altLang="en-US" sz="1000" b="0">
                          <a:solidFill>
                            <a:schemeClr val="tx1">
                              <a:lumMod val="50000"/>
                              <a:lumOff val="50000"/>
                            </a:schemeClr>
                          </a:solidFill>
                        </a:rPr>
                        <a:t>登録</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extLst>
                  <a:ext uri="{0D108BD9-81ED-4DB2-BD59-A6C34878D82A}">
                    <a16:rowId xmlns:a16="http://schemas.microsoft.com/office/drawing/2014/main" val="435456623"/>
                  </a:ext>
                </a:extLst>
              </a:tr>
              <a:tr h="278617">
                <a:tc>
                  <a:txBody>
                    <a:bodyPr/>
                    <a:lstStyle/>
                    <a:p>
                      <a:pPr algn="ctr"/>
                      <a:r>
                        <a:rPr kumimoji="1" lang="ja-JP" altLang="en-US" sz="1000">
                          <a:solidFill>
                            <a:schemeClr val="tx1">
                              <a:lumMod val="50000"/>
                              <a:lumOff val="50000"/>
                            </a:schemeClr>
                          </a:solidFill>
                        </a:rPr>
                        <a:t>配信設定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173975449"/>
                  </a:ext>
                </a:extLst>
              </a:tr>
              <a:tr h="278617">
                <a:tc>
                  <a:txBody>
                    <a:bodyPr/>
                    <a:lstStyle/>
                    <a:p>
                      <a:pPr algn="ctr"/>
                      <a:r>
                        <a:rPr kumimoji="1" lang="ja-JP" altLang="en-US" sz="1000" b="1">
                          <a:solidFill>
                            <a:schemeClr val="bg1"/>
                          </a:solidFill>
                        </a:rPr>
                        <a:t>オプション設定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517815226"/>
                  </a:ext>
                </a:extLst>
              </a:tr>
            </a:tbl>
          </a:graphicData>
        </a:graphic>
      </p:graphicFrame>
      <p:sp>
        <p:nvSpPr>
          <p:cNvPr id="16" name="テキスト ボックス 14">
            <a:extLst>
              <a:ext uri="{FF2B5EF4-FFF2-40B4-BE49-F238E27FC236}">
                <a16:creationId xmlns:a16="http://schemas.microsoft.com/office/drawing/2014/main" id="{B93CE875-3D6C-43CB-A6F9-6D26DE67B6B9}"/>
              </a:ext>
            </a:extLst>
          </p:cNvPr>
          <p:cNvSpPr txBox="1"/>
          <p:nvPr/>
        </p:nvSpPr>
        <p:spPr>
          <a:xfrm>
            <a:off x="445665" y="989782"/>
            <a:ext cx="8252671" cy="738664"/>
          </a:xfrm>
          <a:prstGeom prst="rect">
            <a:avLst/>
          </a:prstGeom>
          <a:noFill/>
        </p:spPr>
        <p:txBody>
          <a:bodyPr wrap="square" rtlCol="0" anchor="t">
            <a:spAutoFit/>
          </a:bodyPr>
          <a:lstStyle/>
          <a:p>
            <a:pPr algn="l"/>
            <a:r>
              <a:rPr lang="ja-JP" altLang="en-US"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役職マスタと職種マスタは任意で設定可能なため、そのまま使っていただいても良いですし</a:t>
            </a:r>
            <a:endParaRPr lang="en-US" altLang="ja-JP"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l"/>
            <a:r>
              <a:rPr lang="ja-JP" altLang="en-US"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評価ランクや拠点等の分析観点に使いたいものを設定していただいても問題ありません</a:t>
            </a:r>
            <a:endParaRPr lang="en-US" altLang="ja-JP"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l"/>
            <a:r>
              <a:rPr lang="en-US" altLang="ja-JP"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a:t>
            </a:r>
            <a:r>
              <a:rPr lang="ja-JP" altLang="en-US"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ただし、従業員</a:t>
            </a:r>
            <a:r>
              <a:rPr lang="en-US" altLang="ja-JP"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作成前に登録いただく必要があります</a:t>
            </a:r>
            <a:endParaRPr lang="en-US" altLang="ja-JP" sz="14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Tree>
    <p:extLst>
      <p:ext uri="{BB962C8B-B14F-4D97-AF65-F5344CB8AC3E}">
        <p14:creationId xmlns:p14="http://schemas.microsoft.com/office/powerpoint/2010/main" val="3547864602"/>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テキスト ボックス 14">
            <a:extLst>
              <a:ext uri="{FF2B5EF4-FFF2-40B4-BE49-F238E27FC236}">
                <a16:creationId xmlns:a16="http://schemas.microsoft.com/office/drawing/2014/main" id="{EBBAF913-E462-4F1B-A66B-7A25C4791A55}"/>
              </a:ext>
            </a:extLst>
          </p:cNvPr>
          <p:cNvSpPr txBox="1"/>
          <p:nvPr/>
        </p:nvSpPr>
        <p:spPr>
          <a:xfrm>
            <a:off x="445665" y="1297972"/>
            <a:ext cx="8252672" cy="376385"/>
          </a:xfrm>
          <a:prstGeom prst="rect">
            <a:avLst/>
          </a:prstGeom>
          <a:noFill/>
        </p:spPr>
        <p:txBody>
          <a:bodyPr wrap="square" rtlCol="0" anchor="t">
            <a:spAutoFit/>
          </a:bodyPr>
          <a:lstStyle/>
          <a:p>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新規サーベイの作成</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1" name="テキスト ボックス 14">
            <a:extLst>
              <a:ext uri="{FF2B5EF4-FFF2-40B4-BE49-F238E27FC236}">
                <a16:creationId xmlns:a16="http://schemas.microsoft.com/office/drawing/2014/main" id="{FA97E5B7-348F-432C-B1F5-1DD42A542E94}"/>
              </a:ext>
            </a:extLst>
          </p:cNvPr>
          <p:cNvSpPr txBox="1"/>
          <p:nvPr/>
        </p:nvSpPr>
        <p:spPr>
          <a:xfrm>
            <a:off x="1182300" y="1923177"/>
            <a:ext cx="7310817" cy="319639"/>
          </a:xfrm>
          <a:prstGeom prst="rect">
            <a:avLst/>
          </a:prstGeom>
          <a:noFill/>
        </p:spPr>
        <p:txBody>
          <a:bodyPr wrap="square" rtlCol="0" anchor="t">
            <a:spAutoFit/>
          </a:bodyPr>
          <a:lstStyle/>
          <a:p>
            <a:r>
              <a:rPr lang="en-US" altLang="ja-JP" sz="1477" b="1">
                <a:solidFill>
                  <a:srgbClr val="37474F"/>
                </a:solidFill>
                <a:latin typeface="游ゴシック" panose="020B0400000000000000" pitchFamily="50" charset="-128"/>
                <a:ea typeface="游ゴシック" panose="020B0400000000000000" pitchFamily="50" charset="-128"/>
                <a:cs typeface="HGMaruGothicMPRO" charset="-128"/>
              </a:rPr>
              <a:t>【</a:t>
            </a:r>
            <a:r>
              <a:rPr lang="ja-JP" altLang="en-US" sz="1477" b="1">
                <a:solidFill>
                  <a:srgbClr val="37474F"/>
                </a:solidFill>
                <a:latin typeface="游ゴシック" panose="020B0400000000000000" pitchFamily="50" charset="-128"/>
                <a:ea typeface="游ゴシック" panose="020B0400000000000000" pitchFamily="50" charset="-128"/>
                <a:cs typeface="HGMaruGothicMPRO" charset="-128"/>
              </a:rPr>
              <a:t>新規サーベイ作成</a:t>
            </a:r>
            <a:r>
              <a:rPr lang="en-US" altLang="ja-JP" sz="1477" b="1">
                <a:solidFill>
                  <a:srgbClr val="37474F"/>
                </a:solidFill>
                <a:latin typeface="游ゴシック" panose="020B0400000000000000" pitchFamily="50" charset="-128"/>
                <a:ea typeface="游ゴシック" panose="020B0400000000000000" pitchFamily="50" charset="-128"/>
                <a:cs typeface="HGMaruGothicMPRO" charset="-128"/>
              </a:rPr>
              <a:t>】</a:t>
            </a:r>
            <a:r>
              <a:rPr lang="ja-JP" altLang="en-US" sz="1477" b="1">
                <a:solidFill>
                  <a:srgbClr val="37474F"/>
                </a:solidFill>
                <a:latin typeface="游ゴシック" panose="020B0400000000000000" pitchFamily="50" charset="-128"/>
                <a:ea typeface="游ゴシック" panose="020B0400000000000000" pitchFamily="50" charset="-128"/>
                <a:cs typeface="HGMaruGothicMPRO" charset="-128"/>
              </a:rPr>
              <a:t>をクリックし、設定を行います。</a:t>
            </a:r>
          </a:p>
        </p:txBody>
      </p:sp>
      <p:sp>
        <p:nvSpPr>
          <p:cNvPr id="3" name="タイトル 2"/>
          <p:cNvSpPr>
            <a:spLocks noGrp="1"/>
          </p:cNvSpPr>
          <p:nvPr>
            <p:ph type="title"/>
          </p:nvPr>
        </p:nvSpPr>
        <p:spPr>
          <a:xfrm>
            <a:off x="395085" y="298426"/>
            <a:ext cx="2777202" cy="302967"/>
          </a:xfrm>
        </p:spPr>
        <p:txBody>
          <a:bodyPr/>
          <a:lstStyle/>
          <a:p>
            <a:r>
              <a:rPr lang="ja-JP" altLang="en-US">
                <a:cs typeface="HGMaruGothicMPRO" charset="-128"/>
              </a:rPr>
              <a:t>組織サーベイの配信設定</a:t>
            </a:r>
            <a:endParaRPr kumimoji="1" lang="ja-JP" altLang="en-US"/>
          </a:p>
        </p:txBody>
      </p:sp>
      <p:sp>
        <p:nvSpPr>
          <p:cNvPr id="4" name="スライド番号プレースホルダー 3">
            <a:extLst>
              <a:ext uri="{FF2B5EF4-FFF2-40B4-BE49-F238E27FC236}">
                <a16:creationId xmlns:a16="http://schemas.microsoft.com/office/drawing/2014/main" id="{2B3D3047-6AB1-4370-84E4-DC31D5DB4D8B}"/>
              </a:ext>
            </a:extLst>
          </p:cNvPr>
          <p:cNvSpPr>
            <a:spLocks noGrp="1"/>
          </p:cNvSpPr>
          <p:nvPr>
            <p:ph type="sldNum" sz="quarter" idx="2"/>
          </p:nvPr>
        </p:nvSpPr>
        <p:spPr/>
        <p:txBody>
          <a:bodyPr/>
          <a:lstStyle/>
          <a:p>
            <a:fld id="{86CB4B4D-7CA3-9044-876B-883B54F8677D}" type="slidenum">
              <a:rPr lang="en-US" altLang="ja-JP" smtClean="0"/>
              <a:t>37</a:t>
            </a:fld>
            <a:endParaRPr lang="ja-JP" altLang="en-US"/>
          </a:p>
        </p:txBody>
      </p:sp>
      <p:graphicFrame>
        <p:nvGraphicFramePr>
          <p:cNvPr id="8" name="表 7">
            <a:extLst>
              <a:ext uri="{FF2B5EF4-FFF2-40B4-BE49-F238E27FC236}">
                <a16:creationId xmlns:a16="http://schemas.microsoft.com/office/drawing/2014/main" id="{473ED149-4B09-4388-8750-2A3602D1AB3E}"/>
              </a:ext>
            </a:extLst>
          </p:cNvPr>
          <p:cNvGraphicFramePr>
            <a:graphicFrameLocks noGrp="1"/>
          </p:cNvGraphicFramePr>
          <p:nvPr>
            <p:extLst>
              <p:ext uri="{D42A27DB-BD31-4B8C-83A1-F6EECF244321}">
                <p14:modId xmlns:p14="http://schemas.microsoft.com/office/powerpoint/2010/main" val="3232743788"/>
              </p:ext>
            </p:extLst>
          </p:nvPr>
        </p:nvGraphicFramePr>
        <p:xfrm>
          <a:off x="8101262" y="0"/>
          <a:ext cx="1042738" cy="835851"/>
        </p:xfrm>
        <a:graphic>
          <a:graphicData uri="http://schemas.openxmlformats.org/drawingml/2006/table">
            <a:tbl>
              <a:tblPr firstRow="1" bandRow="1">
                <a:tableStyleId>{5940675A-B579-460E-94D1-54222C63F5DA}</a:tableStyleId>
              </a:tblPr>
              <a:tblGrid>
                <a:gridCol w="1042738">
                  <a:extLst>
                    <a:ext uri="{9D8B030D-6E8A-4147-A177-3AD203B41FA5}">
                      <a16:colId xmlns:a16="http://schemas.microsoft.com/office/drawing/2014/main" val="273203430"/>
                    </a:ext>
                  </a:extLst>
                </a:gridCol>
              </a:tblGrid>
              <a:tr h="278617">
                <a:tc>
                  <a:txBody>
                    <a:bodyPr/>
                    <a:lstStyle/>
                    <a:p>
                      <a:pPr algn="ctr"/>
                      <a:r>
                        <a:rPr kumimoji="1" lang="en-US" altLang="ja-JP" sz="1000" b="0">
                          <a:solidFill>
                            <a:schemeClr val="tx1">
                              <a:lumMod val="50000"/>
                              <a:lumOff val="50000"/>
                            </a:schemeClr>
                          </a:solidFill>
                        </a:rPr>
                        <a:t>CSV</a:t>
                      </a:r>
                      <a:r>
                        <a:rPr kumimoji="1" lang="ja-JP" altLang="en-US" sz="1000" b="0">
                          <a:solidFill>
                            <a:schemeClr val="tx1">
                              <a:lumMod val="50000"/>
                              <a:lumOff val="50000"/>
                            </a:schemeClr>
                          </a:solidFill>
                        </a:rPr>
                        <a:t>登録</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extLst>
                  <a:ext uri="{0D108BD9-81ED-4DB2-BD59-A6C34878D82A}">
                    <a16:rowId xmlns:a16="http://schemas.microsoft.com/office/drawing/2014/main" val="435456623"/>
                  </a:ext>
                </a:extLst>
              </a:tr>
              <a:tr h="278617">
                <a:tc>
                  <a:txBody>
                    <a:bodyPr/>
                    <a:lstStyle/>
                    <a:p>
                      <a:pPr algn="ctr"/>
                      <a:r>
                        <a:rPr kumimoji="1" lang="ja-JP" altLang="en-US" sz="1000" b="1">
                          <a:solidFill>
                            <a:schemeClr val="bg1"/>
                          </a:solidFill>
                        </a:rPr>
                        <a:t>配信設定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002060"/>
                    </a:solidFill>
                  </a:tcPr>
                </a:tc>
                <a:extLst>
                  <a:ext uri="{0D108BD9-81ED-4DB2-BD59-A6C34878D82A}">
                    <a16:rowId xmlns:a16="http://schemas.microsoft.com/office/drawing/2014/main" val="3173975449"/>
                  </a:ext>
                </a:extLst>
              </a:tr>
              <a:tr h="278617">
                <a:tc>
                  <a:txBody>
                    <a:bodyPr/>
                    <a:lstStyle/>
                    <a:p>
                      <a:pPr algn="ctr"/>
                      <a:r>
                        <a:rPr kumimoji="1" lang="ja-JP" altLang="en-US" sz="1000">
                          <a:solidFill>
                            <a:schemeClr val="tx1">
                              <a:lumMod val="50000"/>
                              <a:lumOff val="50000"/>
                            </a:schemeClr>
                          </a:solidFill>
                        </a:rPr>
                        <a:t>オプション設定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517815226"/>
                  </a:ext>
                </a:extLst>
              </a:tr>
            </a:tbl>
          </a:graphicData>
        </a:graphic>
      </p:graphicFrame>
      <p:pic>
        <p:nvPicPr>
          <p:cNvPr id="6" name="図 5" descr="グラフィカル ユーザー インターフェイス, テキスト, アプリケーション&#10;&#10;自動的に生成された説明">
            <a:extLst>
              <a:ext uri="{FF2B5EF4-FFF2-40B4-BE49-F238E27FC236}">
                <a16:creationId xmlns:a16="http://schemas.microsoft.com/office/drawing/2014/main" id="{A193E51A-DFD2-4173-9BB6-38E4F753D2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250" y="2984920"/>
            <a:ext cx="6667500" cy="2219325"/>
          </a:xfrm>
          <a:prstGeom prst="rect">
            <a:avLst/>
          </a:prstGeom>
        </p:spPr>
      </p:pic>
    </p:spTree>
    <p:extLst>
      <p:ext uri="{BB962C8B-B14F-4D97-AF65-F5344CB8AC3E}">
        <p14:creationId xmlns:p14="http://schemas.microsoft.com/office/powerpoint/2010/main" val="3742318423"/>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E3B1959C-16C6-4F0B-85F4-5B57332145F0}"/>
              </a:ext>
            </a:extLst>
          </p:cNvPr>
          <p:cNvGraphicFramePr>
            <a:graphicFrameLocks noChangeAspect="1"/>
          </p:cNvGraphicFramePr>
          <p:nvPr>
            <p:custDataLst>
              <p:tags r:id="rId1"/>
            </p:custDataLst>
            <p:extLst>
              <p:ext uri="{D42A27DB-BD31-4B8C-83A1-F6EECF244321}">
                <p14:modId xmlns:p14="http://schemas.microsoft.com/office/powerpoint/2010/main" val="8180788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4" imgH="623" progId="TCLayout.ActiveDocument.1">
                  <p:embed/>
                </p:oleObj>
              </mc:Choice>
              <mc:Fallback>
                <p:oleObj name="think-cell スライド" r:id="rId4" imgW="624" imgH="623" progId="TCLayout.ActiveDocument.1">
                  <p:embed/>
                  <p:pic>
                    <p:nvPicPr>
                      <p:cNvPr id="3" name="think-cell data - do not delete" hidden="1">
                        <a:extLst>
                          <a:ext uri="{FF2B5EF4-FFF2-40B4-BE49-F238E27FC236}">
                            <a16:creationId xmlns:a16="http://schemas.microsoft.com/office/drawing/2014/main" id="{E3B1959C-16C6-4F0B-85F4-5B57332145F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1" name="図 30">
            <a:extLst>
              <a:ext uri="{FF2B5EF4-FFF2-40B4-BE49-F238E27FC236}">
                <a16:creationId xmlns:a16="http://schemas.microsoft.com/office/drawing/2014/main" id="{450CC2B7-E121-A1E5-05F0-6D74A2B46173}"/>
              </a:ext>
            </a:extLst>
          </p:cNvPr>
          <p:cNvPicPr>
            <a:picLocks noChangeAspect="1"/>
          </p:cNvPicPr>
          <p:nvPr/>
        </p:nvPicPr>
        <p:blipFill>
          <a:blip r:embed="rId6"/>
          <a:stretch>
            <a:fillRect/>
          </a:stretch>
        </p:blipFill>
        <p:spPr>
          <a:xfrm>
            <a:off x="1703545" y="1778956"/>
            <a:ext cx="6194073" cy="3749365"/>
          </a:xfrm>
          <a:prstGeom prst="rect">
            <a:avLst/>
          </a:prstGeom>
        </p:spPr>
      </p:pic>
      <p:sp>
        <p:nvSpPr>
          <p:cNvPr id="18" name="Title 17"/>
          <p:cNvSpPr>
            <a:spLocks noGrp="1"/>
          </p:cNvSpPr>
          <p:nvPr>
            <p:ph type="title"/>
          </p:nvPr>
        </p:nvSpPr>
        <p:spPr/>
        <p:txBody>
          <a:bodyPr vert="horz">
            <a:normAutofit/>
          </a:bodyPr>
          <a:lstStyle/>
          <a:p>
            <a:r>
              <a:rPr lang="ja-JP" altLang="en-US">
                <a:cs typeface="HGMaruGothicMPRO" charset="-128"/>
              </a:rPr>
              <a:t>組織サーベイの配信設定</a:t>
            </a:r>
            <a:endParaRPr lang="en-US">
              <a:cs typeface="HGMaruGothicMPRO" charset="-128"/>
            </a:endParaRPr>
          </a:p>
        </p:txBody>
      </p:sp>
      <p:sp>
        <p:nvSpPr>
          <p:cNvPr id="7" name="テキスト ボックス 14">
            <a:extLst>
              <a:ext uri="{FF2B5EF4-FFF2-40B4-BE49-F238E27FC236}">
                <a16:creationId xmlns:a16="http://schemas.microsoft.com/office/drawing/2014/main" id="{0F040F56-99E7-4507-8592-6EBA609B197A}"/>
              </a:ext>
            </a:extLst>
          </p:cNvPr>
          <p:cNvSpPr txBox="1"/>
          <p:nvPr/>
        </p:nvSpPr>
        <p:spPr>
          <a:xfrm>
            <a:off x="445665" y="1297972"/>
            <a:ext cx="8252672" cy="376385"/>
          </a:xfrm>
          <a:prstGeom prst="rect">
            <a:avLst/>
          </a:prstGeom>
          <a:noFill/>
        </p:spPr>
        <p:txBody>
          <a:bodyPr wrap="square" rtlCol="0" anchor="t">
            <a:spAutoFit/>
          </a:bodyPr>
          <a:lstStyle/>
          <a:p>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サーベイの設定</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4" name="正方形/長方形 3">
            <a:extLst>
              <a:ext uri="{FF2B5EF4-FFF2-40B4-BE49-F238E27FC236}">
                <a16:creationId xmlns:a16="http://schemas.microsoft.com/office/drawing/2014/main" id="{72C64923-1019-413E-A92C-85216B880ACF}"/>
              </a:ext>
            </a:extLst>
          </p:cNvPr>
          <p:cNvSpPr/>
          <p:nvPr/>
        </p:nvSpPr>
        <p:spPr>
          <a:xfrm>
            <a:off x="6775512" y="2002941"/>
            <a:ext cx="1726490" cy="502601"/>
          </a:xfrm>
          <a:prstGeom prst="rect">
            <a:avLst/>
          </a:prstGeom>
          <a:solidFill>
            <a:schemeClr val="bg1"/>
          </a:solidFill>
          <a:ln w="28575">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6">
                <a:solidFill>
                  <a:srgbClr val="37474F"/>
                </a:solidFill>
                <a:latin typeface="游ゴシック" panose="020B0400000000000000" pitchFamily="50" charset="-128"/>
                <a:ea typeface="游ゴシック" panose="020B0400000000000000" pitchFamily="50" charset="-128"/>
              </a:rPr>
              <a:t>①サーベイ名称：</a:t>
            </a:r>
            <a:endParaRPr kumimoji="1" lang="en-US" altLang="ja-JP" sz="1406">
              <a:solidFill>
                <a:srgbClr val="37474F"/>
              </a:solidFill>
              <a:latin typeface="游ゴシック" panose="020B0400000000000000" pitchFamily="50" charset="-128"/>
              <a:ea typeface="游ゴシック" panose="020B0400000000000000" pitchFamily="50" charset="-128"/>
            </a:endParaRPr>
          </a:p>
          <a:p>
            <a:r>
              <a:rPr kumimoji="1" lang="en-US" altLang="ja-JP" sz="1125">
                <a:solidFill>
                  <a:srgbClr val="37474F"/>
                </a:solidFill>
                <a:latin typeface="游ゴシック" panose="020B0400000000000000" pitchFamily="50" charset="-128"/>
                <a:ea typeface="游ゴシック" panose="020B0400000000000000" pitchFamily="50" charset="-128"/>
              </a:rPr>
              <a:t>20</a:t>
            </a:r>
            <a:r>
              <a:rPr kumimoji="1" lang="ja-JP" altLang="en-US" sz="1125">
                <a:solidFill>
                  <a:srgbClr val="37474F"/>
                </a:solidFill>
                <a:latin typeface="游ゴシック" panose="020B0400000000000000" pitchFamily="50" charset="-128"/>
                <a:ea typeface="游ゴシック" panose="020B0400000000000000" pitchFamily="50" charset="-128"/>
              </a:rPr>
              <a:t>文字以内で入力</a:t>
            </a:r>
            <a:endParaRPr kumimoji="1" lang="ja-JP" altLang="en-US" sz="1406">
              <a:solidFill>
                <a:srgbClr val="37474F"/>
              </a:solidFill>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98539B47-8D79-405C-B131-9DCDA7EE835D}"/>
              </a:ext>
            </a:extLst>
          </p:cNvPr>
          <p:cNvSpPr/>
          <p:nvPr/>
        </p:nvSpPr>
        <p:spPr>
          <a:xfrm>
            <a:off x="83201" y="2635685"/>
            <a:ext cx="1809324" cy="502601"/>
          </a:xfrm>
          <a:prstGeom prst="rect">
            <a:avLst/>
          </a:prstGeom>
          <a:solidFill>
            <a:schemeClr val="bg1"/>
          </a:solidFill>
          <a:ln w="28575">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6">
                <a:solidFill>
                  <a:srgbClr val="37474F"/>
                </a:solidFill>
                <a:latin typeface="游ゴシック" panose="020B0400000000000000" pitchFamily="50" charset="-128"/>
                <a:ea typeface="游ゴシック" panose="020B0400000000000000" pitchFamily="50" charset="-128"/>
              </a:rPr>
              <a:t>②開始日</a:t>
            </a:r>
            <a:r>
              <a:rPr kumimoji="1" lang="en-US" altLang="ja-JP" sz="1406">
                <a:solidFill>
                  <a:srgbClr val="37474F"/>
                </a:solidFill>
                <a:latin typeface="游ゴシック" panose="020B0400000000000000" pitchFamily="50" charset="-128"/>
                <a:ea typeface="游ゴシック" panose="020B0400000000000000" pitchFamily="50" charset="-128"/>
              </a:rPr>
              <a:t>/</a:t>
            </a:r>
            <a:r>
              <a:rPr kumimoji="1" lang="ja-JP" altLang="en-US" sz="1406">
                <a:solidFill>
                  <a:srgbClr val="37474F"/>
                </a:solidFill>
                <a:latin typeface="游ゴシック" panose="020B0400000000000000" pitchFamily="50" charset="-128"/>
                <a:ea typeface="游ゴシック" panose="020B0400000000000000" pitchFamily="50" charset="-128"/>
              </a:rPr>
              <a:t>終了日：</a:t>
            </a:r>
            <a:endParaRPr kumimoji="1" lang="en-US" altLang="ja-JP" sz="1406" b="1">
              <a:solidFill>
                <a:srgbClr val="37474F"/>
              </a:solidFill>
              <a:latin typeface="游ゴシック" panose="020B0400000000000000" pitchFamily="50" charset="-128"/>
              <a:ea typeface="游ゴシック" panose="020B0400000000000000" pitchFamily="50" charset="-128"/>
            </a:endParaRPr>
          </a:p>
          <a:p>
            <a:r>
              <a:rPr kumimoji="1" lang="en-US" altLang="ja-JP" sz="1125">
                <a:solidFill>
                  <a:srgbClr val="37474F"/>
                </a:solidFill>
                <a:latin typeface="游ゴシック" panose="020B0400000000000000" pitchFamily="50" charset="-128"/>
                <a:ea typeface="游ゴシック" panose="020B0400000000000000" pitchFamily="50" charset="-128"/>
              </a:rPr>
              <a:t>※</a:t>
            </a:r>
            <a:r>
              <a:rPr kumimoji="1" lang="ja-JP" altLang="en-US" sz="1125">
                <a:solidFill>
                  <a:srgbClr val="37474F"/>
                </a:solidFill>
                <a:latin typeface="游ゴシック" panose="020B0400000000000000" pitchFamily="50" charset="-128"/>
                <a:ea typeface="游ゴシック" panose="020B0400000000000000" pitchFamily="50" charset="-128"/>
              </a:rPr>
              <a:t>弊社担当と調整</a:t>
            </a:r>
          </a:p>
        </p:txBody>
      </p:sp>
      <p:sp>
        <p:nvSpPr>
          <p:cNvPr id="14" name="正方形/長方形 13">
            <a:extLst>
              <a:ext uri="{FF2B5EF4-FFF2-40B4-BE49-F238E27FC236}">
                <a16:creationId xmlns:a16="http://schemas.microsoft.com/office/drawing/2014/main" id="{8925DD2B-E603-4B16-AD27-5C22875260D6}"/>
              </a:ext>
            </a:extLst>
          </p:cNvPr>
          <p:cNvSpPr/>
          <p:nvPr/>
        </p:nvSpPr>
        <p:spPr>
          <a:xfrm>
            <a:off x="6171128" y="5413831"/>
            <a:ext cx="1726490" cy="877311"/>
          </a:xfrm>
          <a:prstGeom prst="rect">
            <a:avLst/>
          </a:prstGeom>
          <a:solidFill>
            <a:schemeClr val="bg1"/>
          </a:solidFill>
          <a:ln w="28575">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6">
                <a:solidFill>
                  <a:srgbClr val="37474F"/>
                </a:solidFill>
                <a:latin typeface="游ゴシック" panose="020B0400000000000000" pitchFamily="50" charset="-128"/>
                <a:ea typeface="游ゴシック" panose="020B0400000000000000" pitchFamily="50" charset="-128"/>
              </a:rPr>
              <a:t>③設定：</a:t>
            </a:r>
            <a:endParaRPr kumimoji="1" lang="en-US" altLang="ja-JP" sz="1406">
              <a:solidFill>
                <a:srgbClr val="37474F"/>
              </a:solidFill>
              <a:latin typeface="游ゴシック" panose="020B0400000000000000" pitchFamily="50" charset="-128"/>
              <a:ea typeface="游ゴシック" panose="020B0400000000000000" pitchFamily="50" charset="-128"/>
            </a:endParaRPr>
          </a:p>
          <a:p>
            <a:r>
              <a:rPr kumimoji="1" lang="ja-JP" altLang="en-US" sz="1125">
                <a:solidFill>
                  <a:srgbClr val="37474F"/>
                </a:solidFill>
                <a:latin typeface="游ゴシック" panose="020B0400000000000000" pitchFamily="50" charset="-128"/>
                <a:ea typeface="游ゴシック" panose="020B0400000000000000" pitchFamily="50" charset="-128"/>
              </a:rPr>
              <a:t>設定をクリックすることで配信設定が完了</a:t>
            </a:r>
            <a:endParaRPr kumimoji="1" lang="en-US" altLang="ja-JP" sz="1125">
              <a:solidFill>
                <a:srgbClr val="37474F"/>
              </a:solidFill>
              <a:latin typeface="游ゴシック" panose="020B0400000000000000" pitchFamily="50" charset="-128"/>
              <a:ea typeface="游ゴシック" panose="020B0400000000000000" pitchFamily="50" charset="-128"/>
            </a:endParaRPr>
          </a:p>
        </p:txBody>
      </p:sp>
      <p:cxnSp>
        <p:nvCxnSpPr>
          <p:cNvPr id="6" name="直線コネクタ 5">
            <a:extLst>
              <a:ext uri="{FF2B5EF4-FFF2-40B4-BE49-F238E27FC236}">
                <a16:creationId xmlns:a16="http://schemas.microsoft.com/office/drawing/2014/main" id="{AA38EBA3-591A-469E-B7E9-6D31BD8740A6}"/>
              </a:ext>
            </a:extLst>
          </p:cNvPr>
          <p:cNvCxnSpPr>
            <a:cxnSpLocks/>
          </p:cNvCxnSpPr>
          <p:nvPr/>
        </p:nvCxnSpPr>
        <p:spPr>
          <a:xfrm>
            <a:off x="1892525" y="2939596"/>
            <a:ext cx="1097563" cy="583406"/>
          </a:xfrm>
          <a:prstGeom prst="line">
            <a:avLst/>
          </a:prstGeom>
          <a:ln w="28575">
            <a:solidFill>
              <a:srgbClr val="37474F"/>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B085A2B4-FF8C-43CC-9DD9-1309E143BC18}"/>
              </a:ext>
            </a:extLst>
          </p:cNvPr>
          <p:cNvCxnSpPr>
            <a:cxnSpLocks/>
            <a:stCxn id="4" idx="1"/>
          </p:cNvCxnSpPr>
          <p:nvPr/>
        </p:nvCxnSpPr>
        <p:spPr>
          <a:xfrm flipH="1">
            <a:off x="5989320" y="2254242"/>
            <a:ext cx="786192" cy="656561"/>
          </a:xfrm>
          <a:prstGeom prst="line">
            <a:avLst/>
          </a:prstGeom>
          <a:ln w="28575">
            <a:solidFill>
              <a:srgbClr val="37474F"/>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0E829326-CEB0-4A68-B3E0-7EF453A8F136}"/>
              </a:ext>
            </a:extLst>
          </p:cNvPr>
          <p:cNvCxnSpPr>
            <a:cxnSpLocks/>
            <a:stCxn id="14" idx="1"/>
          </p:cNvCxnSpPr>
          <p:nvPr/>
        </p:nvCxnSpPr>
        <p:spPr>
          <a:xfrm flipH="1" flipV="1">
            <a:off x="4868193" y="5166334"/>
            <a:ext cx="1302935" cy="686153"/>
          </a:xfrm>
          <a:prstGeom prst="line">
            <a:avLst/>
          </a:prstGeom>
          <a:ln w="28575">
            <a:solidFill>
              <a:srgbClr val="37474F"/>
            </a:solidFill>
            <a:prstDash val="sysDash"/>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28EF80EC-2FEA-4AA9-A06B-62A8C4877F27}"/>
              </a:ext>
            </a:extLst>
          </p:cNvPr>
          <p:cNvSpPr/>
          <p:nvPr/>
        </p:nvSpPr>
        <p:spPr>
          <a:xfrm>
            <a:off x="2793411" y="4754742"/>
            <a:ext cx="304023" cy="31021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endParaRPr lang="ja-JP" altLang="en-US" sz="1547">
              <a:solidFill>
                <a:srgbClr val="FFFFFF"/>
              </a:solidFill>
              <a:latin typeface="+mn-lt"/>
              <a:ea typeface="+mn-ea"/>
              <a:cs typeface="+mn-cs"/>
              <a:sym typeface="ヒラギノ角ゴ ProN W3"/>
            </a:endParaRPr>
          </a:p>
        </p:txBody>
      </p:sp>
      <p:sp>
        <p:nvSpPr>
          <p:cNvPr id="20" name="正方形/長方形 19">
            <a:extLst>
              <a:ext uri="{FF2B5EF4-FFF2-40B4-BE49-F238E27FC236}">
                <a16:creationId xmlns:a16="http://schemas.microsoft.com/office/drawing/2014/main" id="{21DB0990-5050-4F76-AA6F-5AA92535FC05}"/>
              </a:ext>
            </a:extLst>
          </p:cNvPr>
          <p:cNvSpPr/>
          <p:nvPr/>
        </p:nvSpPr>
        <p:spPr>
          <a:xfrm>
            <a:off x="4312639" y="5828414"/>
            <a:ext cx="304023" cy="31021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endParaRPr lang="ja-JP" altLang="en-US" sz="1547">
              <a:solidFill>
                <a:srgbClr val="FFFFFF"/>
              </a:solidFill>
              <a:latin typeface="+mn-lt"/>
              <a:ea typeface="+mn-ea"/>
              <a:cs typeface="+mn-cs"/>
              <a:sym typeface="ヒラギノ角ゴ ProN W3"/>
            </a:endParaRPr>
          </a:p>
        </p:txBody>
      </p:sp>
      <p:sp>
        <p:nvSpPr>
          <p:cNvPr id="2" name="スライド番号プレースホルダー 1">
            <a:extLst>
              <a:ext uri="{FF2B5EF4-FFF2-40B4-BE49-F238E27FC236}">
                <a16:creationId xmlns:a16="http://schemas.microsoft.com/office/drawing/2014/main" id="{4AD0DBB2-6DA5-4A08-B701-903998E22ACC}"/>
              </a:ext>
            </a:extLst>
          </p:cNvPr>
          <p:cNvSpPr>
            <a:spLocks noGrp="1"/>
          </p:cNvSpPr>
          <p:nvPr>
            <p:ph type="sldNum" sz="quarter" idx="2"/>
          </p:nvPr>
        </p:nvSpPr>
        <p:spPr/>
        <p:txBody>
          <a:bodyPr/>
          <a:lstStyle/>
          <a:p>
            <a:fld id="{86CB4B4D-7CA3-9044-876B-883B54F8677D}" type="slidenum">
              <a:rPr lang="en-US" altLang="ja-JP" smtClean="0"/>
              <a:t>38</a:t>
            </a:fld>
            <a:endParaRPr lang="ja-JP" altLang="en-US"/>
          </a:p>
        </p:txBody>
      </p:sp>
      <p:graphicFrame>
        <p:nvGraphicFramePr>
          <p:cNvPr id="24" name="表 23">
            <a:extLst>
              <a:ext uri="{FF2B5EF4-FFF2-40B4-BE49-F238E27FC236}">
                <a16:creationId xmlns:a16="http://schemas.microsoft.com/office/drawing/2014/main" id="{289A2914-E7C6-4D68-9F6A-B324AA0395CD}"/>
              </a:ext>
            </a:extLst>
          </p:cNvPr>
          <p:cNvGraphicFramePr>
            <a:graphicFrameLocks noGrp="1"/>
          </p:cNvGraphicFramePr>
          <p:nvPr/>
        </p:nvGraphicFramePr>
        <p:xfrm>
          <a:off x="8101262" y="0"/>
          <a:ext cx="1042738" cy="835851"/>
        </p:xfrm>
        <a:graphic>
          <a:graphicData uri="http://schemas.openxmlformats.org/drawingml/2006/table">
            <a:tbl>
              <a:tblPr firstRow="1" bandRow="1">
                <a:tableStyleId>{5940675A-B579-460E-94D1-54222C63F5DA}</a:tableStyleId>
              </a:tblPr>
              <a:tblGrid>
                <a:gridCol w="1042738">
                  <a:extLst>
                    <a:ext uri="{9D8B030D-6E8A-4147-A177-3AD203B41FA5}">
                      <a16:colId xmlns:a16="http://schemas.microsoft.com/office/drawing/2014/main" val="273203430"/>
                    </a:ext>
                  </a:extLst>
                </a:gridCol>
              </a:tblGrid>
              <a:tr h="278617">
                <a:tc>
                  <a:txBody>
                    <a:bodyPr/>
                    <a:lstStyle/>
                    <a:p>
                      <a:pPr algn="ctr"/>
                      <a:r>
                        <a:rPr kumimoji="1" lang="en-US" altLang="ja-JP" sz="1000" b="0">
                          <a:solidFill>
                            <a:schemeClr val="tx1">
                              <a:lumMod val="50000"/>
                              <a:lumOff val="50000"/>
                            </a:schemeClr>
                          </a:solidFill>
                        </a:rPr>
                        <a:t>CSV</a:t>
                      </a:r>
                      <a:r>
                        <a:rPr kumimoji="1" lang="ja-JP" altLang="en-US" sz="1000" b="0">
                          <a:solidFill>
                            <a:schemeClr val="tx1">
                              <a:lumMod val="50000"/>
                              <a:lumOff val="50000"/>
                            </a:schemeClr>
                          </a:solidFill>
                        </a:rPr>
                        <a:t>登録</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extLst>
                  <a:ext uri="{0D108BD9-81ED-4DB2-BD59-A6C34878D82A}">
                    <a16:rowId xmlns:a16="http://schemas.microsoft.com/office/drawing/2014/main" val="435456623"/>
                  </a:ext>
                </a:extLst>
              </a:tr>
              <a:tr h="278617">
                <a:tc>
                  <a:txBody>
                    <a:bodyPr/>
                    <a:lstStyle/>
                    <a:p>
                      <a:pPr algn="ctr"/>
                      <a:r>
                        <a:rPr kumimoji="1" lang="ja-JP" altLang="en-US" sz="1000" b="1">
                          <a:solidFill>
                            <a:schemeClr val="bg1"/>
                          </a:solidFill>
                        </a:rPr>
                        <a:t>配信設定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002060"/>
                    </a:solidFill>
                  </a:tcPr>
                </a:tc>
                <a:extLst>
                  <a:ext uri="{0D108BD9-81ED-4DB2-BD59-A6C34878D82A}">
                    <a16:rowId xmlns:a16="http://schemas.microsoft.com/office/drawing/2014/main" val="3173975449"/>
                  </a:ext>
                </a:extLst>
              </a:tr>
              <a:tr h="278617">
                <a:tc>
                  <a:txBody>
                    <a:bodyPr/>
                    <a:lstStyle/>
                    <a:p>
                      <a:pPr algn="ctr"/>
                      <a:r>
                        <a:rPr kumimoji="1" lang="ja-JP" altLang="en-US" sz="1000">
                          <a:solidFill>
                            <a:schemeClr val="tx1">
                              <a:lumMod val="50000"/>
                              <a:lumOff val="50000"/>
                            </a:schemeClr>
                          </a:solidFill>
                        </a:rPr>
                        <a:t>オプション設定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517815226"/>
                  </a:ext>
                </a:extLst>
              </a:tr>
            </a:tbl>
          </a:graphicData>
        </a:graphic>
      </p:graphicFrame>
      <p:sp>
        <p:nvSpPr>
          <p:cNvPr id="25" name="正方形/長方形 24">
            <a:extLst>
              <a:ext uri="{FF2B5EF4-FFF2-40B4-BE49-F238E27FC236}">
                <a16:creationId xmlns:a16="http://schemas.microsoft.com/office/drawing/2014/main" id="{50AEBD76-3D0F-7E49-87B1-8B1BE902F0C8}"/>
              </a:ext>
            </a:extLst>
          </p:cNvPr>
          <p:cNvSpPr/>
          <p:nvPr/>
        </p:nvSpPr>
        <p:spPr>
          <a:xfrm>
            <a:off x="2048352" y="2753039"/>
            <a:ext cx="5553073" cy="1386848"/>
          </a:xfrm>
          <a:prstGeom prst="rect">
            <a:avLst/>
          </a:prstGeom>
          <a:noFill/>
          <a:ln w="38100" cap="flat">
            <a:solidFill>
              <a:schemeClr val="accent6">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27" name="正方形/長方形 26">
            <a:extLst>
              <a:ext uri="{FF2B5EF4-FFF2-40B4-BE49-F238E27FC236}">
                <a16:creationId xmlns:a16="http://schemas.microsoft.com/office/drawing/2014/main" id="{931658BB-00BD-2F47-B984-FB6E4EE1CD95}"/>
              </a:ext>
            </a:extLst>
          </p:cNvPr>
          <p:cNvSpPr/>
          <p:nvPr/>
        </p:nvSpPr>
        <p:spPr>
          <a:xfrm>
            <a:off x="4133971" y="4635117"/>
            <a:ext cx="1381834" cy="492370"/>
          </a:xfrm>
          <a:prstGeom prst="rect">
            <a:avLst/>
          </a:prstGeom>
          <a:noFill/>
          <a:ln w="38100" cap="flat">
            <a:solidFill>
              <a:schemeClr val="accent6">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Tree>
    <p:extLst>
      <p:ext uri="{BB962C8B-B14F-4D97-AF65-F5344CB8AC3E}">
        <p14:creationId xmlns:p14="http://schemas.microsoft.com/office/powerpoint/2010/main" val="2737646728"/>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42A8C5C4-A3DA-3FC1-A56B-25BE7EBA0435}"/>
              </a:ext>
            </a:extLst>
          </p:cNvPr>
          <p:cNvGraphicFramePr>
            <a:graphicFrameLocks noChangeAspect="1"/>
          </p:cNvGraphicFramePr>
          <p:nvPr>
            <p:custDataLst>
              <p:tags r:id="rId1"/>
            </p:custDataLst>
            <p:extLst>
              <p:ext uri="{D42A27DB-BD31-4B8C-83A1-F6EECF244321}">
                <p14:modId xmlns:p14="http://schemas.microsoft.com/office/powerpoint/2010/main" val="42277026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4" imgH="623" progId="TCLayout.ActiveDocument.1">
                  <p:embed/>
                </p:oleObj>
              </mc:Choice>
              <mc:Fallback>
                <p:oleObj name="think-cell スライド" r:id="rId4" imgW="624" imgH="623" progId="TCLayout.ActiveDocument.1">
                  <p:embed/>
                  <p:pic>
                    <p:nvPicPr>
                      <p:cNvPr id="12" name="think-cell data - do not delete" hidden="1">
                        <a:extLst>
                          <a:ext uri="{FF2B5EF4-FFF2-40B4-BE49-F238E27FC236}">
                            <a16:creationId xmlns:a16="http://schemas.microsoft.com/office/drawing/2014/main" id="{42A8C5C4-A3DA-3FC1-A56B-25BE7EBA043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0" name="図 9">
            <a:extLst>
              <a:ext uri="{FF2B5EF4-FFF2-40B4-BE49-F238E27FC236}">
                <a16:creationId xmlns:a16="http://schemas.microsoft.com/office/drawing/2014/main" id="{D350DB92-0275-469A-A0C0-123CCAA3463A}"/>
              </a:ext>
            </a:extLst>
          </p:cNvPr>
          <p:cNvPicPr>
            <a:picLocks noChangeAspect="1"/>
          </p:cNvPicPr>
          <p:nvPr/>
        </p:nvPicPr>
        <p:blipFill>
          <a:blip r:embed="rId6"/>
          <a:stretch>
            <a:fillRect/>
          </a:stretch>
        </p:blipFill>
        <p:spPr>
          <a:xfrm>
            <a:off x="1405599" y="2015074"/>
            <a:ext cx="6157494" cy="4377307"/>
          </a:xfrm>
          <a:prstGeom prst="rect">
            <a:avLst/>
          </a:prstGeom>
        </p:spPr>
      </p:pic>
      <p:sp>
        <p:nvSpPr>
          <p:cNvPr id="18" name="Title 17"/>
          <p:cNvSpPr>
            <a:spLocks noGrp="1"/>
          </p:cNvSpPr>
          <p:nvPr>
            <p:ph type="title"/>
          </p:nvPr>
        </p:nvSpPr>
        <p:spPr/>
        <p:txBody>
          <a:bodyPr vert="horz">
            <a:normAutofit/>
          </a:bodyPr>
          <a:lstStyle/>
          <a:p>
            <a:r>
              <a:rPr lang="ja-JP" altLang="en-US">
                <a:cs typeface="HGMaruGothicMPRO" charset="-128"/>
              </a:rPr>
              <a:t>組織サーベイの配信設定</a:t>
            </a:r>
            <a:endParaRPr lang="en-US">
              <a:cs typeface="HGMaruGothicMPRO" charset="-128"/>
            </a:endParaRPr>
          </a:p>
        </p:txBody>
      </p:sp>
      <p:sp>
        <p:nvSpPr>
          <p:cNvPr id="7" name="テキスト ボックス 14">
            <a:extLst>
              <a:ext uri="{FF2B5EF4-FFF2-40B4-BE49-F238E27FC236}">
                <a16:creationId xmlns:a16="http://schemas.microsoft.com/office/drawing/2014/main" id="{0F040F56-99E7-4507-8592-6EBA609B197A}"/>
              </a:ext>
            </a:extLst>
          </p:cNvPr>
          <p:cNvSpPr txBox="1"/>
          <p:nvPr/>
        </p:nvSpPr>
        <p:spPr>
          <a:xfrm>
            <a:off x="445665" y="1297972"/>
            <a:ext cx="8252672" cy="660437"/>
          </a:xfrm>
          <a:prstGeom prst="rect">
            <a:avLst/>
          </a:prstGeom>
          <a:noFill/>
        </p:spPr>
        <p:txBody>
          <a:bodyPr wrap="square" rtlCol="0" anchor="t">
            <a:spAutoFit/>
          </a:bodyPr>
          <a:lstStyle/>
          <a:p>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サーベイの設定後、配信対象人数や</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a:p>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配信メール、回答画面の内容確認ができます。</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11" name="正方形/長方形 10">
            <a:extLst>
              <a:ext uri="{FF2B5EF4-FFF2-40B4-BE49-F238E27FC236}">
                <a16:creationId xmlns:a16="http://schemas.microsoft.com/office/drawing/2014/main" id="{6E14FF79-2B23-4144-81E6-4DE39E8D1248}"/>
              </a:ext>
            </a:extLst>
          </p:cNvPr>
          <p:cNvSpPr/>
          <p:nvPr/>
        </p:nvSpPr>
        <p:spPr>
          <a:xfrm>
            <a:off x="648070" y="3098636"/>
            <a:ext cx="2040168" cy="1200133"/>
          </a:xfrm>
          <a:prstGeom prst="rect">
            <a:avLst/>
          </a:prstGeom>
          <a:solidFill>
            <a:schemeClr val="bg1"/>
          </a:solidFill>
          <a:ln w="28575">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6">
                <a:solidFill>
                  <a:srgbClr val="37474F"/>
                </a:solidFill>
                <a:latin typeface="游ゴシック" panose="020B0400000000000000" pitchFamily="50" charset="-128"/>
                <a:ea typeface="游ゴシック" panose="020B0400000000000000" pitchFamily="50" charset="-128"/>
              </a:rPr>
              <a:t>配信対象人数：</a:t>
            </a:r>
            <a:endParaRPr kumimoji="1" lang="en-US" altLang="ja-JP" sz="1406">
              <a:solidFill>
                <a:srgbClr val="37474F"/>
              </a:solidFill>
              <a:latin typeface="游ゴシック" panose="020B0400000000000000" pitchFamily="50" charset="-128"/>
              <a:ea typeface="游ゴシック" panose="020B0400000000000000" pitchFamily="50" charset="-128"/>
            </a:endParaRPr>
          </a:p>
          <a:p>
            <a:r>
              <a:rPr kumimoji="1" lang="en-US" altLang="ja-JP" sz="1125" err="1">
                <a:solidFill>
                  <a:srgbClr val="37474F"/>
                </a:solidFill>
                <a:latin typeface="游ゴシック" panose="020B0400000000000000" pitchFamily="50" charset="-128"/>
                <a:ea typeface="游ゴシック" panose="020B0400000000000000" pitchFamily="50" charset="-128"/>
              </a:rPr>
              <a:t>Geppo</a:t>
            </a:r>
            <a:r>
              <a:rPr kumimoji="1" lang="ja-JP" altLang="en-US" sz="1125">
                <a:solidFill>
                  <a:srgbClr val="37474F"/>
                </a:solidFill>
                <a:latin typeface="游ゴシック" panose="020B0400000000000000" pitchFamily="50" charset="-128"/>
                <a:ea typeface="游ゴシック" panose="020B0400000000000000" pitchFamily="50" charset="-128"/>
              </a:rPr>
              <a:t>上で「就業状況」が「就業中」で登録されている従業員を表示</a:t>
            </a:r>
          </a:p>
        </p:txBody>
      </p:sp>
      <p:sp>
        <p:nvSpPr>
          <p:cNvPr id="13" name="正方形/長方形 12">
            <a:extLst>
              <a:ext uri="{FF2B5EF4-FFF2-40B4-BE49-F238E27FC236}">
                <a16:creationId xmlns:a16="http://schemas.microsoft.com/office/drawing/2014/main" id="{9CF931B9-467F-47EE-981F-ED5239E98985}"/>
              </a:ext>
            </a:extLst>
          </p:cNvPr>
          <p:cNvSpPr/>
          <p:nvPr/>
        </p:nvSpPr>
        <p:spPr>
          <a:xfrm>
            <a:off x="5473478" y="4030462"/>
            <a:ext cx="2627783" cy="1029810"/>
          </a:xfrm>
          <a:prstGeom prst="rect">
            <a:avLst/>
          </a:prstGeom>
          <a:solidFill>
            <a:schemeClr val="bg1"/>
          </a:solidFill>
          <a:ln w="28575">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6">
                <a:solidFill>
                  <a:srgbClr val="37474F"/>
                </a:solidFill>
                <a:latin typeface="游ゴシック" panose="020B0400000000000000" pitchFamily="50" charset="-128"/>
                <a:ea typeface="游ゴシック" panose="020B0400000000000000" pitchFamily="50" charset="-128"/>
              </a:rPr>
              <a:t>プレビュー：</a:t>
            </a:r>
            <a:endParaRPr kumimoji="1" lang="en-US" altLang="ja-JP" sz="1406">
              <a:solidFill>
                <a:srgbClr val="37474F"/>
              </a:solidFill>
              <a:latin typeface="游ゴシック" panose="020B0400000000000000" pitchFamily="50" charset="-128"/>
              <a:ea typeface="游ゴシック" panose="020B0400000000000000" pitchFamily="50" charset="-128"/>
            </a:endParaRPr>
          </a:p>
          <a:p>
            <a:r>
              <a:rPr kumimoji="1" lang="ja-JP" altLang="en-US" sz="1125">
                <a:solidFill>
                  <a:srgbClr val="37474F"/>
                </a:solidFill>
                <a:latin typeface="游ゴシック" panose="020B0400000000000000" pitchFamily="50" charset="-128"/>
                <a:ea typeface="游ゴシック" panose="020B0400000000000000" pitchFamily="50" charset="-128"/>
              </a:rPr>
              <a:t>「配信メール／回答画面」の内容を確認することができます。</a:t>
            </a:r>
            <a:endParaRPr kumimoji="1" lang="en-US" altLang="ja-JP" sz="1125">
              <a:solidFill>
                <a:srgbClr val="37474F"/>
              </a:solidFill>
              <a:latin typeface="游ゴシック" panose="020B0400000000000000" pitchFamily="50" charset="-128"/>
              <a:ea typeface="游ゴシック" panose="020B0400000000000000" pitchFamily="50" charset="-128"/>
            </a:endParaRPr>
          </a:p>
          <a:p>
            <a:r>
              <a:rPr kumimoji="1" lang="ja-JP" altLang="en-US" sz="1125">
                <a:solidFill>
                  <a:srgbClr val="37474F"/>
                </a:solidFill>
                <a:latin typeface="游ゴシック" panose="020B0400000000000000" pitchFamily="50" charset="-128"/>
                <a:ea typeface="游ゴシック" panose="020B0400000000000000" pitchFamily="50" charset="-128"/>
              </a:rPr>
              <a:t>（内容を変更することはできません）</a:t>
            </a:r>
            <a:endParaRPr kumimoji="1" lang="en-US" altLang="ja-JP" sz="1125">
              <a:solidFill>
                <a:srgbClr val="37474F"/>
              </a:solidFill>
              <a:latin typeface="游ゴシック" panose="020B0400000000000000" pitchFamily="50" charset="-128"/>
              <a:ea typeface="游ゴシック" panose="020B0400000000000000" pitchFamily="50" charset="-128"/>
            </a:endParaRPr>
          </a:p>
        </p:txBody>
      </p:sp>
      <p:cxnSp>
        <p:nvCxnSpPr>
          <p:cNvPr id="16" name="直線コネクタ 15">
            <a:extLst>
              <a:ext uri="{FF2B5EF4-FFF2-40B4-BE49-F238E27FC236}">
                <a16:creationId xmlns:a16="http://schemas.microsoft.com/office/drawing/2014/main" id="{8136AE35-BAB9-42AC-B1E7-8E4D2B80C519}"/>
              </a:ext>
            </a:extLst>
          </p:cNvPr>
          <p:cNvCxnSpPr>
            <a:cxnSpLocks/>
            <a:stCxn id="11" idx="3"/>
          </p:cNvCxnSpPr>
          <p:nvPr/>
        </p:nvCxnSpPr>
        <p:spPr>
          <a:xfrm>
            <a:off x="2688238" y="3698703"/>
            <a:ext cx="782931" cy="154206"/>
          </a:xfrm>
          <a:prstGeom prst="line">
            <a:avLst/>
          </a:prstGeom>
          <a:ln w="28575">
            <a:solidFill>
              <a:srgbClr val="37474F"/>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4605401-0DF3-4B35-883C-264035FF8E32}"/>
              </a:ext>
            </a:extLst>
          </p:cNvPr>
          <p:cNvCxnSpPr>
            <a:cxnSpLocks/>
            <a:stCxn id="13" idx="1"/>
          </p:cNvCxnSpPr>
          <p:nvPr/>
        </p:nvCxnSpPr>
        <p:spPr>
          <a:xfrm flipH="1" flipV="1">
            <a:off x="4185637" y="4298769"/>
            <a:ext cx="1287841" cy="246598"/>
          </a:xfrm>
          <a:prstGeom prst="line">
            <a:avLst/>
          </a:prstGeom>
          <a:ln w="28575">
            <a:solidFill>
              <a:srgbClr val="37474F"/>
            </a:solidFill>
            <a:prstDash val="sysDash"/>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28EF80EC-2FEA-4AA9-A06B-62A8C4877F27}"/>
              </a:ext>
            </a:extLst>
          </p:cNvPr>
          <p:cNvSpPr/>
          <p:nvPr/>
        </p:nvSpPr>
        <p:spPr>
          <a:xfrm>
            <a:off x="2793411" y="4958929"/>
            <a:ext cx="304023" cy="31021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endParaRPr lang="ja-JP" altLang="en-US" sz="1547">
              <a:solidFill>
                <a:srgbClr val="FFFFFF"/>
              </a:solidFill>
              <a:latin typeface="+mn-lt"/>
              <a:ea typeface="+mn-ea"/>
              <a:cs typeface="+mn-cs"/>
              <a:sym typeface="ヒラギノ角ゴ ProN W3"/>
            </a:endParaRPr>
          </a:p>
        </p:txBody>
      </p:sp>
      <p:sp>
        <p:nvSpPr>
          <p:cNvPr id="2" name="スライド番号プレースホルダー 1">
            <a:extLst>
              <a:ext uri="{FF2B5EF4-FFF2-40B4-BE49-F238E27FC236}">
                <a16:creationId xmlns:a16="http://schemas.microsoft.com/office/drawing/2014/main" id="{4AD0DBB2-6DA5-4A08-B701-903998E22ACC}"/>
              </a:ext>
            </a:extLst>
          </p:cNvPr>
          <p:cNvSpPr>
            <a:spLocks noGrp="1"/>
          </p:cNvSpPr>
          <p:nvPr>
            <p:ph type="sldNum" sz="quarter" idx="2"/>
          </p:nvPr>
        </p:nvSpPr>
        <p:spPr/>
        <p:txBody>
          <a:bodyPr/>
          <a:lstStyle/>
          <a:p>
            <a:fld id="{86CB4B4D-7CA3-9044-876B-883B54F8677D}" type="slidenum">
              <a:rPr lang="en-US" altLang="ja-JP" smtClean="0"/>
              <a:t>39</a:t>
            </a:fld>
            <a:endParaRPr lang="ja-JP" altLang="en-US"/>
          </a:p>
        </p:txBody>
      </p:sp>
      <p:graphicFrame>
        <p:nvGraphicFramePr>
          <p:cNvPr id="24" name="表 23">
            <a:extLst>
              <a:ext uri="{FF2B5EF4-FFF2-40B4-BE49-F238E27FC236}">
                <a16:creationId xmlns:a16="http://schemas.microsoft.com/office/drawing/2014/main" id="{289A2914-E7C6-4D68-9F6A-B324AA0395CD}"/>
              </a:ext>
            </a:extLst>
          </p:cNvPr>
          <p:cNvGraphicFramePr>
            <a:graphicFrameLocks noGrp="1"/>
          </p:cNvGraphicFramePr>
          <p:nvPr>
            <p:extLst>
              <p:ext uri="{D42A27DB-BD31-4B8C-83A1-F6EECF244321}">
                <p14:modId xmlns:p14="http://schemas.microsoft.com/office/powerpoint/2010/main" val="2322875084"/>
              </p:ext>
            </p:extLst>
          </p:nvPr>
        </p:nvGraphicFramePr>
        <p:xfrm>
          <a:off x="8101262" y="0"/>
          <a:ext cx="1042738" cy="835851"/>
        </p:xfrm>
        <a:graphic>
          <a:graphicData uri="http://schemas.openxmlformats.org/drawingml/2006/table">
            <a:tbl>
              <a:tblPr firstRow="1" bandRow="1">
                <a:tableStyleId>{5940675A-B579-460E-94D1-54222C63F5DA}</a:tableStyleId>
              </a:tblPr>
              <a:tblGrid>
                <a:gridCol w="1042738">
                  <a:extLst>
                    <a:ext uri="{9D8B030D-6E8A-4147-A177-3AD203B41FA5}">
                      <a16:colId xmlns:a16="http://schemas.microsoft.com/office/drawing/2014/main" val="273203430"/>
                    </a:ext>
                  </a:extLst>
                </a:gridCol>
              </a:tblGrid>
              <a:tr h="278617">
                <a:tc>
                  <a:txBody>
                    <a:bodyPr/>
                    <a:lstStyle/>
                    <a:p>
                      <a:pPr algn="ctr"/>
                      <a:r>
                        <a:rPr kumimoji="1" lang="en-US" altLang="ja-JP" sz="1000" b="0">
                          <a:solidFill>
                            <a:schemeClr val="tx1">
                              <a:lumMod val="50000"/>
                              <a:lumOff val="50000"/>
                            </a:schemeClr>
                          </a:solidFill>
                        </a:rPr>
                        <a:t>CSV</a:t>
                      </a:r>
                      <a:r>
                        <a:rPr kumimoji="1" lang="ja-JP" altLang="en-US" sz="1000" b="0">
                          <a:solidFill>
                            <a:schemeClr val="tx1">
                              <a:lumMod val="50000"/>
                              <a:lumOff val="50000"/>
                            </a:schemeClr>
                          </a:solidFill>
                        </a:rPr>
                        <a:t>登録</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extLst>
                  <a:ext uri="{0D108BD9-81ED-4DB2-BD59-A6C34878D82A}">
                    <a16:rowId xmlns:a16="http://schemas.microsoft.com/office/drawing/2014/main" val="435456623"/>
                  </a:ext>
                </a:extLst>
              </a:tr>
              <a:tr h="278617">
                <a:tc>
                  <a:txBody>
                    <a:bodyPr/>
                    <a:lstStyle/>
                    <a:p>
                      <a:pPr algn="ctr"/>
                      <a:r>
                        <a:rPr kumimoji="1" lang="ja-JP" altLang="en-US" sz="1000" b="1">
                          <a:solidFill>
                            <a:schemeClr val="bg1"/>
                          </a:solidFill>
                        </a:rPr>
                        <a:t>配信設定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002060"/>
                    </a:solidFill>
                  </a:tcPr>
                </a:tc>
                <a:extLst>
                  <a:ext uri="{0D108BD9-81ED-4DB2-BD59-A6C34878D82A}">
                    <a16:rowId xmlns:a16="http://schemas.microsoft.com/office/drawing/2014/main" val="3173975449"/>
                  </a:ext>
                </a:extLst>
              </a:tr>
              <a:tr h="278617">
                <a:tc>
                  <a:txBody>
                    <a:bodyPr/>
                    <a:lstStyle/>
                    <a:p>
                      <a:pPr algn="ctr"/>
                      <a:r>
                        <a:rPr kumimoji="1" lang="ja-JP" altLang="en-US" sz="1000">
                          <a:solidFill>
                            <a:schemeClr val="tx1">
                              <a:lumMod val="50000"/>
                              <a:lumOff val="50000"/>
                            </a:schemeClr>
                          </a:solidFill>
                        </a:rPr>
                        <a:t>オプション設定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517815226"/>
                  </a:ext>
                </a:extLst>
              </a:tr>
            </a:tbl>
          </a:graphicData>
        </a:graphic>
      </p:graphicFrame>
      <p:sp>
        <p:nvSpPr>
          <p:cNvPr id="25" name="正方形/長方形 24">
            <a:extLst>
              <a:ext uri="{FF2B5EF4-FFF2-40B4-BE49-F238E27FC236}">
                <a16:creationId xmlns:a16="http://schemas.microsoft.com/office/drawing/2014/main" id="{08A89239-6955-5AD9-BAAA-BAB499A63E14}"/>
              </a:ext>
            </a:extLst>
          </p:cNvPr>
          <p:cNvSpPr/>
          <p:nvPr/>
        </p:nvSpPr>
        <p:spPr>
          <a:xfrm>
            <a:off x="2902998" y="3874061"/>
            <a:ext cx="1936327" cy="507134"/>
          </a:xfrm>
          <a:prstGeom prst="rect">
            <a:avLst/>
          </a:prstGeom>
          <a:noFill/>
          <a:ln w="38100" cap="flat">
            <a:solidFill>
              <a:schemeClr val="accent6">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Tree>
    <p:extLst>
      <p:ext uri="{BB962C8B-B14F-4D97-AF65-F5344CB8AC3E}">
        <p14:creationId xmlns:p14="http://schemas.microsoft.com/office/powerpoint/2010/main" val="287978506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pic>
        <p:nvPicPr>
          <p:cNvPr id="251" name="Google Shape;251;p5" descr="イメージ"/>
          <p:cNvPicPr preferRelativeResize="0"/>
          <p:nvPr/>
        </p:nvPicPr>
        <p:blipFill rotWithShape="1">
          <a:blip r:embed="rId3">
            <a:alphaModFix amt="16732"/>
          </a:blip>
          <a:srcRect/>
          <a:stretch/>
        </p:blipFill>
        <p:spPr>
          <a:xfrm>
            <a:off x="7756884" y="1031091"/>
            <a:ext cx="1277856" cy="317719"/>
          </a:xfrm>
          <a:prstGeom prst="rect">
            <a:avLst/>
          </a:prstGeom>
          <a:noFill/>
          <a:ln>
            <a:noFill/>
          </a:ln>
        </p:spPr>
      </p:pic>
      <p:sp>
        <p:nvSpPr>
          <p:cNvPr id="252" name="Google Shape;252;p5"/>
          <p:cNvSpPr/>
          <p:nvPr/>
        </p:nvSpPr>
        <p:spPr>
          <a:xfrm>
            <a:off x="8136277" y="1760785"/>
            <a:ext cx="772333" cy="330821"/>
          </a:xfrm>
          <a:prstGeom prst="rect">
            <a:avLst/>
          </a:prstGeom>
          <a:solidFill>
            <a:schemeClr val="lt1"/>
          </a:solidFill>
          <a:ln>
            <a:noFill/>
          </a:ln>
        </p:spPr>
        <p:txBody>
          <a:bodyPr spcFirstLastPara="1" wrap="square" lIns="38081" tIns="38081" rIns="38081" bIns="38081" anchor="ctr" anchorCtr="0">
            <a:spAutoFit/>
          </a:bodyPr>
          <a:lstStyle/>
          <a:p>
            <a:pPr>
              <a:buClr>
                <a:srgbClr val="000000"/>
              </a:buClr>
              <a:buSzPts val="2200"/>
            </a:pPr>
            <a:endParaRPr sz="1650">
              <a:solidFill>
                <a:srgbClr val="FFFFFF"/>
              </a:solidFill>
              <a:latin typeface="游ゴシック" panose="020B0400000000000000" pitchFamily="50" charset="-128"/>
              <a:ea typeface="游ゴシック" panose="020B0400000000000000" pitchFamily="50" charset="-128"/>
              <a:sym typeface="Arial"/>
            </a:endParaRPr>
          </a:p>
        </p:txBody>
      </p:sp>
      <p:grpSp>
        <p:nvGrpSpPr>
          <p:cNvPr id="253" name="Google Shape;253;p5"/>
          <p:cNvGrpSpPr/>
          <p:nvPr/>
        </p:nvGrpSpPr>
        <p:grpSpPr>
          <a:xfrm>
            <a:off x="235393" y="1251788"/>
            <a:ext cx="8673218" cy="4891560"/>
            <a:chOff x="1908681" y="1591422"/>
            <a:chExt cx="8374639" cy="4552798"/>
          </a:xfrm>
        </p:grpSpPr>
        <p:sp>
          <p:nvSpPr>
            <p:cNvPr id="254" name="Google Shape;254;p5"/>
            <p:cNvSpPr/>
            <p:nvPr/>
          </p:nvSpPr>
          <p:spPr>
            <a:xfrm>
              <a:off x="1908681" y="1591422"/>
              <a:ext cx="8374639" cy="2651595"/>
            </a:xfrm>
            <a:prstGeom prst="rect">
              <a:avLst/>
            </a:prstGeom>
            <a:noFill/>
            <a:ln w="25400" cap="flat" cmpd="sng">
              <a:solidFill>
                <a:schemeClr val="dk2"/>
              </a:solidFill>
              <a:prstDash val="solid"/>
              <a:round/>
              <a:headEnd type="none" w="sm" len="sm"/>
              <a:tailEnd type="none" w="sm" len="sm"/>
            </a:ln>
          </p:spPr>
          <p:txBody>
            <a:bodyPr spcFirstLastPara="1" wrap="square" lIns="68569" tIns="34275" rIns="68569" bIns="34275" anchor="ctr" anchorCtr="0">
              <a:noAutofit/>
            </a:bodyPr>
            <a:lstStyle/>
            <a:p>
              <a:pPr algn="l">
                <a:buClr>
                  <a:schemeClr val="dk2"/>
                </a:buClr>
                <a:buSzPts val="1200"/>
              </a:pPr>
              <a:r>
                <a:rPr lang="en-US" altLang="ja-JP" sz="1265">
                  <a:solidFill>
                    <a:schemeClr val="dk2"/>
                  </a:solidFill>
                  <a:latin typeface="游ゴシック" panose="020B0400000000000000" pitchFamily="50" charset="-128"/>
                  <a:ea typeface="游ゴシック" panose="020B0400000000000000" pitchFamily="50" charset="-128"/>
                  <a:sym typeface="Arial"/>
                </a:rPr>
                <a:t>eNPS</a:t>
              </a:r>
              <a:r>
                <a:rPr lang="ja-JP" altLang="en-US" sz="1265">
                  <a:solidFill>
                    <a:schemeClr val="dk2"/>
                  </a:solidFill>
                  <a:latin typeface="游ゴシック" panose="020B0400000000000000" pitchFamily="50" charset="-128"/>
                  <a:ea typeface="游ゴシック" panose="020B0400000000000000" pitchFamily="50" charset="-128"/>
                  <a:sym typeface="Arial"/>
                </a:rPr>
                <a:t>は「</a:t>
              </a:r>
              <a:r>
                <a:rPr lang="en-US" altLang="ja-JP" sz="1265">
                  <a:solidFill>
                    <a:schemeClr val="dk2"/>
                  </a:solidFill>
                  <a:latin typeface="游ゴシック" panose="020B0400000000000000" pitchFamily="50" charset="-128"/>
                  <a:ea typeface="游ゴシック" panose="020B0400000000000000" pitchFamily="50" charset="-128"/>
                  <a:sym typeface="Arial"/>
                </a:rPr>
                <a:t>Employee Net Promoter Score</a:t>
              </a:r>
              <a:r>
                <a:rPr lang="ja-JP" altLang="en-US" sz="1265">
                  <a:solidFill>
                    <a:schemeClr val="dk2"/>
                  </a:solidFill>
                  <a:latin typeface="游ゴシック" panose="020B0400000000000000" pitchFamily="50" charset="-128"/>
                  <a:ea typeface="游ゴシック" panose="020B0400000000000000" pitchFamily="50" charset="-128"/>
                  <a:sym typeface="Arial"/>
                </a:rPr>
                <a:t>」の略で、</a:t>
              </a:r>
              <a:endParaRPr sz="1265">
                <a:solidFill>
                  <a:schemeClr val="dk2"/>
                </a:solidFill>
                <a:latin typeface="游ゴシック" panose="020B0400000000000000" pitchFamily="50" charset="-128"/>
                <a:ea typeface="游ゴシック" panose="020B0400000000000000" pitchFamily="50" charset="-128"/>
                <a:sym typeface="Arial"/>
              </a:endParaRPr>
            </a:p>
            <a:p>
              <a:pPr algn="l">
                <a:buClr>
                  <a:schemeClr val="dk2"/>
                </a:buClr>
                <a:buSzPts val="1200"/>
              </a:pPr>
              <a:r>
                <a:rPr lang="ja-JP" altLang="en-US" sz="1265">
                  <a:solidFill>
                    <a:schemeClr val="dk2"/>
                  </a:solidFill>
                  <a:latin typeface="游ゴシック" panose="020B0400000000000000" pitchFamily="50" charset="-128"/>
                  <a:ea typeface="游ゴシック" panose="020B0400000000000000" pitchFamily="50" charset="-128"/>
                  <a:sym typeface="Arial"/>
                </a:rPr>
                <a:t>従業員の </a:t>
              </a:r>
              <a:r>
                <a:rPr lang="ja-JP" altLang="en-US" sz="1265" b="1">
                  <a:solidFill>
                    <a:srgbClr val="55BBB3"/>
                  </a:solidFill>
                  <a:latin typeface="游ゴシック" panose="020B0400000000000000" pitchFamily="50" charset="-128"/>
                  <a:ea typeface="游ゴシック" panose="020B0400000000000000" pitchFamily="50" charset="-128"/>
                  <a:sym typeface="Arial"/>
                </a:rPr>
                <a:t>エンゲージメント</a:t>
              </a:r>
              <a:r>
                <a:rPr lang="ja-JP" altLang="en-US" sz="1265" b="1">
                  <a:solidFill>
                    <a:schemeClr val="dk2"/>
                  </a:solidFill>
                  <a:latin typeface="游ゴシック" panose="020B0400000000000000" pitchFamily="50" charset="-128"/>
                  <a:ea typeface="游ゴシック" panose="020B0400000000000000" pitchFamily="50" charset="-128"/>
                  <a:sym typeface="Arial"/>
                </a:rPr>
                <a:t> </a:t>
              </a:r>
              <a:r>
                <a:rPr lang="ja-JP" altLang="en-US" sz="1265">
                  <a:solidFill>
                    <a:schemeClr val="dk2"/>
                  </a:solidFill>
                  <a:latin typeface="游ゴシック" panose="020B0400000000000000" pitchFamily="50" charset="-128"/>
                  <a:ea typeface="游ゴシック" panose="020B0400000000000000" pitchFamily="50" charset="-128"/>
                  <a:sym typeface="Arial"/>
                </a:rPr>
                <a:t>を数値化する手法の一つ。</a:t>
              </a:r>
              <a:endParaRPr sz="1265">
                <a:solidFill>
                  <a:schemeClr val="dk2"/>
                </a:solidFill>
                <a:latin typeface="游ゴシック" panose="020B0400000000000000" pitchFamily="50" charset="-128"/>
                <a:ea typeface="游ゴシック" panose="020B0400000000000000" pitchFamily="50" charset="-128"/>
                <a:sym typeface="Arial"/>
              </a:endParaRPr>
            </a:p>
            <a:p>
              <a:pPr algn="l">
                <a:buClr>
                  <a:srgbClr val="000000"/>
                </a:buClr>
                <a:buSzPts val="1200"/>
              </a:pPr>
              <a:endParaRPr sz="1265">
                <a:solidFill>
                  <a:schemeClr val="dk2"/>
                </a:solidFill>
                <a:latin typeface="游ゴシック" panose="020B0400000000000000" pitchFamily="50" charset="-128"/>
                <a:ea typeface="游ゴシック" panose="020B0400000000000000" pitchFamily="50" charset="-128"/>
                <a:sym typeface="Arial"/>
              </a:endParaRPr>
            </a:p>
            <a:p>
              <a:pPr algn="l">
                <a:buClr>
                  <a:schemeClr val="dk2"/>
                </a:buClr>
                <a:buSzPts val="1200"/>
              </a:pPr>
              <a:r>
                <a:rPr lang="ja-JP" altLang="en-US" sz="1265">
                  <a:solidFill>
                    <a:schemeClr val="dk2"/>
                  </a:solidFill>
                  <a:latin typeface="游ゴシック" panose="020B0400000000000000" pitchFamily="50" charset="-128"/>
                  <a:ea typeface="游ゴシック" panose="020B0400000000000000" pitchFamily="50" charset="-128"/>
                  <a:sym typeface="Arial"/>
                </a:rPr>
                <a:t>「あなたは現在の職場を親しい友人や知人にどの程度お勧めしたいと思いますか？ 」</a:t>
              </a:r>
              <a:endParaRPr sz="1265">
                <a:solidFill>
                  <a:schemeClr val="dk2"/>
                </a:solidFill>
                <a:latin typeface="游ゴシック" panose="020B0400000000000000" pitchFamily="50" charset="-128"/>
                <a:ea typeface="游ゴシック" panose="020B0400000000000000" pitchFamily="50" charset="-128"/>
                <a:sym typeface="Arial"/>
              </a:endParaRPr>
            </a:p>
            <a:p>
              <a:pPr algn="l">
                <a:buClr>
                  <a:schemeClr val="dk2"/>
                </a:buClr>
                <a:buSzPts val="1200"/>
              </a:pPr>
              <a:r>
                <a:rPr lang="ja-JP" altLang="en-US" sz="1265">
                  <a:solidFill>
                    <a:schemeClr val="dk2"/>
                  </a:solidFill>
                  <a:latin typeface="游ゴシック" panose="020B0400000000000000" pitchFamily="50" charset="-128"/>
                  <a:ea typeface="游ゴシック" panose="020B0400000000000000" pitchFamily="50" charset="-128"/>
                  <a:sym typeface="Arial"/>
                </a:rPr>
                <a:t>という質問に対して、</a:t>
              </a:r>
              <a:r>
                <a:rPr lang="en-US" altLang="ja-JP" sz="1265">
                  <a:solidFill>
                    <a:schemeClr val="dk2"/>
                  </a:solidFill>
                  <a:latin typeface="游ゴシック" panose="020B0400000000000000" pitchFamily="50" charset="-128"/>
                  <a:ea typeface="游ゴシック" panose="020B0400000000000000" pitchFamily="50" charset="-128"/>
                  <a:sym typeface="Arial"/>
                </a:rPr>
                <a:t>0〜10</a:t>
              </a:r>
              <a:r>
                <a:rPr lang="ja-JP" altLang="en-US" sz="1265">
                  <a:solidFill>
                    <a:schemeClr val="dk2"/>
                  </a:solidFill>
                  <a:latin typeface="游ゴシック" panose="020B0400000000000000" pitchFamily="50" charset="-128"/>
                  <a:ea typeface="游ゴシック" panose="020B0400000000000000" pitchFamily="50" charset="-128"/>
                  <a:sym typeface="Arial"/>
                </a:rPr>
                <a:t>点の</a:t>
              </a:r>
              <a:r>
                <a:rPr lang="en-US" altLang="ja-JP" sz="1265">
                  <a:solidFill>
                    <a:schemeClr val="dk2"/>
                  </a:solidFill>
                  <a:latin typeface="游ゴシック" panose="020B0400000000000000" pitchFamily="50" charset="-128"/>
                  <a:ea typeface="游ゴシック" panose="020B0400000000000000" pitchFamily="50" charset="-128"/>
                  <a:sym typeface="Arial"/>
                </a:rPr>
                <a:t>11</a:t>
              </a:r>
              <a:r>
                <a:rPr lang="ja-JP" altLang="en-US" sz="1265">
                  <a:solidFill>
                    <a:schemeClr val="dk2"/>
                  </a:solidFill>
                  <a:latin typeface="游ゴシック" panose="020B0400000000000000" pitchFamily="50" charset="-128"/>
                  <a:ea typeface="游ゴシック" panose="020B0400000000000000" pitchFamily="50" charset="-128"/>
                  <a:sym typeface="Arial"/>
                </a:rPr>
                <a:t>段階評価で回答。</a:t>
              </a:r>
              <a:endParaRPr sz="1265">
                <a:solidFill>
                  <a:schemeClr val="dk2"/>
                </a:solidFill>
                <a:latin typeface="游ゴシック" panose="020B0400000000000000" pitchFamily="50" charset="-128"/>
                <a:ea typeface="游ゴシック" panose="020B0400000000000000" pitchFamily="50" charset="-128"/>
                <a:sym typeface="Arial"/>
              </a:endParaRPr>
            </a:p>
            <a:p>
              <a:pPr algn="l">
                <a:buClr>
                  <a:srgbClr val="000000"/>
                </a:buClr>
                <a:buSzPts val="1200"/>
              </a:pPr>
              <a:endParaRPr sz="1265">
                <a:solidFill>
                  <a:schemeClr val="dk2"/>
                </a:solidFill>
                <a:latin typeface="游ゴシック" panose="020B0400000000000000" pitchFamily="50" charset="-128"/>
                <a:ea typeface="游ゴシック" panose="020B0400000000000000" pitchFamily="50" charset="-128"/>
                <a:sym typeface="Arial"/>
              </a:endParaRPr>
            </a:p>
            <a:p>
              <a:pPr algn="l">
                <a:buClr>
                  <a:schemeClr val="dk2"/>
                </a:buClr>
                <a:buSzPts val="1200"/>
              </a:pPr>
              <a:r>
                <a:rPr lang="en-US" altLang="ja-JP" sz="1265">
                  <a:solidFill>
                    <a:schemeClr val="dk2"/>
                  </a:solidFill>
                  <a:latin typeface="游ゴシック" panose="020B0400000000000000" pitchFamily="50" charset="-128"/>
                  <a:ea typeface="游ゴシック" panose="020B0400000000000000" pitchFamily="50" charset="-128"/>
                  <a:sym typeface="Arial"/>
                </a:rPr>
                <a:t>0~6</a:t>
              </a:r>
              <a:r>
                <a:rPr lang="ja-JP" altLang="en-US" sz="1265">
                  <a:solidFill>
                    <a:schemeClr val="dk2"/>
                  </a:solidFill>
                  <a:latin typeface="游ゴシック" panose="020B0400000000000000" pitchFamily="50" charset="-128"/>
                  <a:ea typeface="游ゴシック" panose="020B0400000000000000" pitchFamily="50" charset="-128"/>
                  <a:sym typeface="Arial"/>
                </a:rPr>
                <a:t>点をつけた人を</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b="1">
                  <a:solidFill>
                    <a:srgbClr val="E66D64"/>
                  </a:solidFill>
                  <a:latin typeface="游ゴシック" panose="020B0400000000000000" pitchFamily="50" charset="-128"/>
                  <a:ea typeface="游ゴシック" panose="020B0400000000000000" pitchFamily="50" charset="-128"/>
                  <a:sym typeface="Arial"/>
                </a:rPr>
                <a:t>批判者</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a:solidFill>
                    <a:schemeClr val="dk2"/>
                  </a:solidFill>
                  <a:latin typeface="游ゴシック" panose="020B0400000000000000" pitchFamily="50" charset="-128"/>
                  <a:ea typeface="游ゴシック" panose="020B0400000000000000" pitchFamily="50" charset="-128"/>
                  <a:sym typeface="Arial"/>
                </a:rPr>
                <a:t>、</a:t>
              </a:r>
              <a:r>
                <a:rPr lang="en-US" altLang="ja-JP" sz="1265">
                  <a:solidFill>
                    <a:schemeClr val="dk2"/>
                  </a:solidFill>
                  <a:latin typeface="游ゴシック" panose="020B0400000000000000" pitchFamily="50" charset="-128"/>
                  <a:ea typeface="游ゴシック" panose="020B0400000000000000" pitchFamily="50" charset="-128"/>
                  <a:sym typeface="Arial"/>
                </a:rPr>
                <a:t>7</a:t>
              </a:r>
              <a:r>
                <a:rPr lang="ja-JP" altLang="en-US" sz="1265">
                  <a:solidFill>
                    <a:schemeClr val="dk2"/>
                  </a:solidFill>
                  <a:latin typeface="游ゴシック" panose="020B0400000000000000" pitchFamily="50" charset="-128"/>
                  <a:ea typeface="游ゴシック" panose="020B0400000000000000" pitchFamily="50" charset="-128"/>
                  <a:sym typeface="Arial"/>
                </a:rPr>
                <a:t>・</a:t>
              </a:r>
              <a:r>
                <a:rPr lang="en-US" altLang="ja-JP" sz="1265">
                  <a:solidFill>
                    <a:schemeClr val="dk2"/>
                  </a:solidFill>
                  <a:latin typeface="游ゴシック" panose="020B0400000000000000" pitchFamily="50" charset="-128"/>
                  <a:ea typeface="游ゴシック" panose="020B0400000000000000" pitchFamily="50" charset="-128"/>
                  <a:sym typeface="Arial"/>
                </a:rPr>
                <a:t>8</a:t>
              </a:r>
              <a:r>
                <a:rPr lang="ja-JP" altLang="en-US" sz="1265">
                  <a:solidFill>
                    <a:schemeClr val="dk2"/>
                  </a:solidFill>
                  <a:latin typeface="游ゴシック" panose="020B0400000000000000" pitchFamily="50" charset="-128"/>
                  <a:ea typeface="游ゴシック" panose="020B0400000000000000" pitchFamily="50" charset="-128"/>
                  <a:sym typeface="Arial"/>
                </a:rPr>
                <a:t>点をつけた人を</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b="1">
                  <a:solidFill>
                    <a:schemeClr val="dk2"/>
                  </a:solidFill>
                  <a:latin typeface="游ゴシック" panose="020B0400000000000000" pitchFamily="50" charset="-128"/>
                  <a:ea typeface="游ゴシック" panose="020B0400000000000000" pitchFamily="50" charset="-128"/>
                  <a:sym typeface="Arial"/>
                </a:rPr>
                <a:t>中立者</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a:solidFill>
                    <a:schemeClr val="dk2"/>
                  </a:solidFill>
                  <a:latin typeface="游ゴシック" panose="020B0400000000000000" pitchFamily="50" charset="-128"/>
                  <a:ea typeface="游ゴシック" panose="020B0400000000000000" pitchFamily="50" charset="-128"/>
                  <a:sym typeface="Arial"/>
                </a:rPr>
                <a:t>、</a:t>
              </a:r>
              <a:r>
                <a:rPr lang="en-US" altLang="ja-JP" sz="1265">
                  <a:solidFill>
                    <a:schemeClr val="dk2"/>
                  </a:solidFill>
                  <a:latin typeface="游ゴシック" panose="020B0400000000000000" pitchFamily="50" charset="-128"/>
                  <a:ea typeface="游ゴシック" panose="020B0400000000000000" pitchFamily="50" charset="-128"/>
                  <a:sym typeface="Arial"/>
                </a:rPr>
                <a:t>9</a:t>
              </a:r>
              <a:r>
                <a:rPr lang="ja-JP" altLang="en-US" sz="1265">
                  <a:solidFill>
                    <a:schemeClr val="dk2"/>
                  </a:solidFill>
                  <a:latin typeface="游ゴシック" panose="020B0400000000000000" pitchFamily="50" charset="-128"/>
                  <a:ea typeface="游ゴシック" panose="020B0400000000000000" pitchFamily="50" charset="-128"/>
                  <a:sym typeface="Arial"/>
                </a:rPr>
                <a:t>・</a:t>
              </a:r>
              <a:r>
                <a:rPr lang="en-US" altLang="ja-JP" sz="1265">
                  <a:solidFill>
                    <a:schemeClr val="dk2"/>
                  </a:solidFill>
                  <a:latin typeface="游ゴシック" panose="020B0400000000000000" pitchFamily="50" charset="-128"/>
                  <a:ea typeface="游ゴシック" panose="020B0400000000000000" pitchFamily="50" charset="-128"/>
                  <a:sym typeface="Arial"/>
                </a:rPr>
                <a:t>10</a:t>
              </a:r>
              <a:r>
                <a:rPr lang="ja-JP" altLang="en-US" sz="1265">
                  <a:solidFill>
                    <a:schemeClr val="dk2"/>
                  </a:solidFill>
                  <a:latin typeface="游ゴシック" panose="020B0400000000000000" pitchFamily="50" charset="-128"/>
                  <a:ea typeface="游ゴシック" panose="020B0400000000000000" pitchFamily="50" charset="-128"/>
                  <a:sym typeface="Arial"/>
                </a:rPr>
                <a:t>点をつけた人を</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b="1">
                  <a:solidFill>
                    <a:srgbClr val="55BBB3"/>
                  </a:solidFill>
                  <a:latin typeface="游ゴシック" panose="020B0400000000000000" pitchFamily="50" charset="-128"/>
                  <a:ea typeface="游ゴシック" panose="020B0400000000000000" pitchFamily="50" charset="-128"/>
                  <a:sym typeface="Arial"/>
                </a:rPr>
                <a:t>推奨者</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a:solidFill>
                    <a:schemeClr val="dk2"/>
                  </a:solidFill>
                  <a:latin typeface="游ゴシック" panose="020B0400000000000000" pitchFamily="50" charset="-128"/>
                  <a:ea typeface="游ゴシック" panose="020B0400000000000000" pitchFamily="50" charset="-128"/>
                  <a:sym typeface="Arial"/>
                </a:rPr>
                <a:t>と分類し、</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b="1">
                  <a:solidFill>
                    <a:srgbClr val="55BBB3"/>
                  </a:solidFill>
                  <a:latin typeface="游ゴシック" panose="020B0400000000000000" pitchFamily="50" charset="-128"/>
                  <a:ea typeface="游ゴシック" panose="020B0400000000000000" pitchFamily="50" charset="-128"/>
                  <a:sym typeface="Arial"/>
                </a:rPr>
                <a:t>推奨者</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a:solidFill>
                    <a:schemeClr val="dk2"/>
                  </a:solidFill>
                  <a:latin typeface="游ゴシック" panose="020B0400000000000000" pitchFamily="50" charset="-128"/>
                  <a:ea typeface="游ゴシック" panose="020B0400000000000000" pitchFamily="50" charset="-128"/>
                  <a:sym typeface="Arial"/>
                </a:rPr>
                <a:t>の割合から</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b="1">
                  <a:solidFill>
                    <a:srgbClr val="E66D64"/>
                  </a:solidFill>
                  <a:latin typeface="游ゴシック" panose="020B0400000000000000" pitchFamily="50" charset="-128"/>
                  <a:ea typeface="游ゴシック" panose="020B0400000000000000" pitchFamily="50" charset="-128"/>
                  <a:sym typeface="Arial"/>
                </a:rPr>
                <a:t>批判者</a:t>
              </a:r>
              <a:r>
                <a:rPr lang="en-US" altLang="ja-JP" sz="1265">
                  <a:solidFill>
                    <a:schemeClr val="dk2"/>
                  </a:solidFill>
                  <a:latin typeface="游ゴシック" panose="020B0400000000000000" pitchFamily="50" charset="-128"/>
                  <a:ea typeface="游ゴシック" panose="020B0400000000000000" pitchFamily="50" charset="-128"/>
                  <a:sym typeface="Arial"/>
                </a:rPr>
                <a:t>]</a:t>
              </a:r>
              <a:r>
                <a:rPr lang="ja-JP" altLang="en-US" sz="1265">
                  <a:solidFill>
                    <a:schemeClr val="dk2"/>
                  </a:solidFill>
                  <a:latin typeface="游ゴシック" panose="020B0400000000000000" pitchFamily="50" charset="-128"/>
                  <a:ea typeface="游ゴシック" panose="020B0400000000000000" pitchFamily="50" charset="-128"/>
                  <a:sym typeface="Arial"/>
                </a:rPr>
                <a:t>の割合を引いたものが</a:t>
              </a:r>
              <a:r>
                <a:rPr lang="en-US" altLang="ja-JP" sz="1265">
                  <a:solidFill>
                    <a:schemeClr val="dk2"/>
                  </a:solidFill>
                  <a:latin typeface="游ゴシック" panose="020B0400000000000000" pitchFamily="50" charset="-128"/>
                  <a:ea typeface="游ゴシック" panose="020B0400000000000000" pitchFamily="50" charset="-128"/>
                  <a:sym typeface="Arial"/>
                </a:rPr>
                <a:t>eNPS</a:t>
              </a:r>
              <a:r>
                <a:rPr lang="ja-JP" altLang="en-US" sz="1265">
                  <a:solidFill>
                    <a:schemeClr val="dk2"/>
                  </a:solidFill>
                  <a:latin typeface="游ゴシック" panose="020B0400000000000000" pitchFamily="50" charset="-128"/>
                  <a:ea typeface="游ゴシック" panose="020B0400000000000000" pitchFamily="50" charset="-128"/>
                  <a:sym typeface="Arial"/>
                </a:rPr>
                <a:t>。</a:t>
              </a:r>
              <a:endParaRPr sz="1265">
                <a:solidFill>
                  <a:schemeClr val="dk2"/>
                </a:solidFill>
                <a:latin typeface="游ゴシック" panose="020B0400000000000000" pitchFamily="50" charset="-128"/>
                <a:ea typeface="游ゴシック" panose="020B0400000000000000" pitchFamily="50" charset="-128"/>
                <a:sym typeface="Arial"/>
              </a:endParaRPr>
            </a:p>
            <a:p>
              <a:pPr algn="l">
                <a:buClr>
                  <a:srgbClr val="000000"/>
                </a:buClr>
                <a:buSzPts val="1200"/>
              </a:pPr>
              <a:endParaRPr sz="1265">
                <a:solidFill>
                  <a:schemeClr val="dk2"/>
                </a:solidFill>
                <a:latin typeface="游ゴシック" panose="020B0400000000000000" pitchFamily="50" charset="-128"/>
                <a:ea typeface="游ゴシック" panose="020B0400000000000000" pitchFamily="50" charset="-128"/>
                <a:sym typeface="Arial"/>
              </a:endParaRPr>
            </a:p>
            <a:p>
              <a:pPr algn="l">
                <a:buClr>
                  <a:schemeClr val="dk2"/>
                </a:buClr>
                <a:buSzPts val="1200"/>
              </a:pPr>
              <a:r>
                <a:rPr lang="ja-JP" altLang="en-US" sz="1265">
                  <a:solidFill>
                    <a:schemeClr val="dk2"/>
                  </a:solidFill>
                  <a:latin typeface="游ゴシック" panose="020B0400000000000000" pitchFamily="50" charset="-128"/>
                  <a:ea typeface="游ゴシック" panose="020B0400000000000000" pitchFamily="50" charset="-128"/>
                  <a:sym typeface="Arial"/>
                </a:rPr>
                <a:t>この</a:t>
              </a:r>
              <a:r>
                <a:rPr lang="en-US" altLang="ja-JP" sz="1265">
                  <a:solidFill>
                    <a:schemeClr val="dk2"/>
                  </a:solidFill>
                  <a:latin typeface="游ゴシック" panose="020B0400000000000000" pitchFamily="50" charset="-128"/>
                  <a:ea typeface="游ゴシック" panose="020B0400000000000000" pitchFamily="50" charset="-128"/>
                  <a:sym typeface="Arial"/>
                </a:rPr>
                <a:t>eNPS</a:t>
              </a:r>
              <a:r>
                <a:rPr lang="ja-JP" altLang="en-US" sz="1265">
                  <a:solidFill>
                    <a:schemeClr val="dk2"/>
                  </a:solidFill>
                  <a:latin typeface="游ゴシック" panose="020B0400000000000000" pitchFamily="50" charset="-128"/>
                  <a:ea typeface="游ゴシック" panose="020B0400000000000000" pitchFamily="50" charset="-128"/>
                  <a:sym typeface="Arial"/>
                </a:rPr>
                <a:t>の値が大きいほど、従業員のエンゲージメントが高いことを示す。</a:t>
              </a:r>
              <a:endParaRPr sz="1200">
                <a:latin typeface="游ゴシック" panose="020B0400000000000000" pitchFamily="50" charset="-128"/>
                <a:ea typeface="游ゴシック" panose="020B0400000000000000" pitchFamily="50" charset="-128"/>
              </a:endParaRPr>
            </a:p>
            <a:p>
              <a:pPr algn="l">
                <a:buClr>
                  <a:srgbClr val="000000"/>
                </a:buClr>
                <a:buSzPts val="1400"/>
              </a:pPr>
              <a:endParaRPr sz="1200">
                <a:solidFill>
                  <a:schemeClr val="dk2"/>
                </a:solidFill>
                <a:latin typeface="游ゴシック" panose="020B0400000000000000" pitchFamily="50" charset="-128"/>
                <a:ea typeface="游ゴシック" panose="020B0400000000000000" pitchFamily="50" charset="-128"/>
                <a:sym typeface="Arial"/>
              </a:endParaRPr>
            </a:p>
            <a:p>
              <a:pPr algn="l">
                <a:buClr>
                  <a:schemeClr val="dk2"/>
                </a:buClr>
                <a:buSzPts val="1400"/>
              </a:pPr>
              <a:r>
                <a:rPr lang="ja-JP" altLang="en-US" sz="1265">
                  <a:solidFill>
                    <a:schemeClr val="dk2"/>
                  </a:solidFill>
                  <a:latin typeface="游ゴシック" panose="020B0400000000000000" pitchFamily="50" charset="-128"/>
                  <a:ea typeface="游ゴシック" panose="020B0400000000000000" pitchFamily="50" charset="-128"/>
                  <a:sym typeface="Arial"/>
                </a:rPr>
                <a:t>* </a:t>
              </a:r>
              <a:r>
                <a:rPr lang="en-US" altLang="ja-JP" sz="1265">
                  <a:solidFill>
                    <a:schemeClr val="dk2"/>
                  </a:solidFill>
                  <a:latin typeface="游ゴシック" panose="020B0400000000000000" pitchFamily="50" charset="-128"/>
                  <a:ea typeface="游ゴシック" panose="020B0400000000000000" pitchFamily="50" charset="-128"/>
                  <a:sym typeface="Arial"/>
                </a:rPr>
                <a:t>NPS®</a:t>
              </a:r>
              <a:r>
                <a:rPr lang="ja-JP" altLang="en-US" sz="1265">
                  <a:solidFill>
                    <a:schemeClr val="dk2"/>
                  </a:solidFill>
                  <a:latin typeface="游ゴシック" panose="020B0400000000000000" pitchFamily="50" charset="-128"/>
                  <a:ea typeface="游ゴシック" panose="020B0400000000000000" pitchFamily="50" charset="-128"/>
                  <a:sym typeface="Arial"/>
                </a:rPr>
                <a:t>は、ベイン・アンド・カンパニー、フレッド・ライクヘルド、サトメトリックス・システムズの登録商標。</a:t>
              </a:r>
              <a:endParaRPr sz="1265">
                <a:solidFill>
                  <a:schemeClr val="dk2"/>
                </a:solidFill>
                <a:latin typeface="游ゴシック" panose="020B0400000000000000" pitchFamily="50" charset="-128"/>
                <a:ea typeface="游ゴシック" panose="020B0400000000000000" pitchFamily="50" charset="-128"/>
                <a:sym typeface="Arial"/>
              </a:endParaRPr>
            </a:p>
          </p:txBody>
        </p:sp>
        <p:sp>
          <p:nvSpPr>
            <p:cNvPr id="255" name="Google Shape;255;p5"/>
            <p:cNvSpPr/>
            <p:nvPr/>
          </p:nvSpPr>
          <p:spPr>
            <a:xfrm>
              <a:off x="7501038" y="4440196"/>
              <a:ext cx="450668" cy="440871"/>
            </a:xfrm>
            <a:prstGeom prst="rect">
              <a:avLst/>
            </a:prstGeom>
            <a:solidFill>
              <a:srgbClr val="A19E9E"/>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８</a:t>
              </a:r>
              <a:endParaRPr sz="1265">
                <a:latin typeface="游ゴシック" panose="020B0400000000000000" pitchFamily="50" charset="-128"/>
                <a:ea typeface="游ゴシック" panose="020B0400000000000000" pitchFamily="50" charset="-128"/>
              </a:endParaRPr>
            </a:p>
          </p:txBody>
        </p:sp>
        <p:sp>
          <p:nvSpPr>
            <p:cNvPr id="256" name="Google Shape;256;p5"/>
            <p:cNvSpPr/>
            <p:nvPr/>
          </p:nvSpPr>
          <p:spPr>
            <a:xfrm>
              <a:off x="8706088" y="4440196"/>
              <a:ext cx="450668" cy="440871"/>
            </a:xfrm>
            <a:prstGeom prst="rect">
              <a:avLst/>
            </a:prstGeom>
            <a:solidFill>
              <a:srgbClr val="55BBB3"/>
            </a:solidFill>
            <a:ln w="9525" cap="flat" cmpd="sng">
              <a:solidFill>
                <a:srgbClr val="00BEB4"/>
              </a:solidFill>
              <a:prstDash val="solid"/>
              <a:round/>
              <a:headEnd type="none" w="sm" len="sm"/>
              <a:tailEnd type="none" w="sm" len="sm"/>
            </a:ln>
          </p:spPr>
          <p:txBody>
            <a:bodyPr spcFirstLastPara="1" wrap="square" lIns="68569" tIns="50606" rIns="68569" bIns="50606" anchor="ctr" anchorCtr="0">
              <a:noAutofit/>
            </a:bodyPr>
            <a:lstStyle/>
            <a:p>
              <a:pPr>
                <a:buClr>
                  <a:schemeClr val="lt1"/>
                </a:buClr>
                <a:buSzPts val="1200"/>
              </a:pPr>
              <a:r>
                <a:rPr lang="en-US" altLang="ja-JP" sz="900" b="1">
                  <a:solidFill>
                    <a:schemeClr val="lt1"/>
                  </a:solidFill>
                  <a:latin typeface="游ゴシック" panose="020B0400000000000000" pitchFamily="50" charset="-128"/>
                  <a:ea typeface="游ゴシック" panose="020B0400000000000000" pitchFamily="50" charset="-128"/>
                  <a:sym typeface="Arial"/>
                </a:rPr>
                <a:t>10</a:t>
              </a:r>
              <a:endParaRPr sz="900" b="1">
                <a:solidFill>
                  <a:schemeClr val="lt1"/>
                </a:solidFill>
                <a:latin typeface="游ゴシック" panose="020B0400000000000000" pitchFamily="50" charset="-128"/>
                <a:ea typeface="游ゴシック" panose="020B0400000000000000" pitchFamily="50" charset="-128"/>
                <a:sym typeface="Arial"/>
              </a:endParaRPr>
            </a:p>
          </p:txBody>
        </p:sp>
        <p:sp>
          <p:nvSpPr>
            <p:cNvPr id="257" name="Google Shape;257;p5"/>
            <p:cNvSpPr/>
            <p:nvPr/>
          </p:nvSpPr>
          <p:spPr>
            <a:xfrm>
              <a:off x="6276393" y="4440196"/>
              <a:ext cx="450668" cy="440871"/>
            </a:xfrm>
            <a:prstGeom prst="rect">
              <a:avLst/>
            </a:prstGeom>
            <a:solidFill>
              <a:srgbClr val="E66D64"/>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６</a:t>
              </a:r>
              <a:endParaRPr sz="1265">
                <a:latin typeface="游ゴシック" panose="020B0400000000000000" pitchFamily="50" charset="-128"/>
                <a:ea typeface="游ゴシック" panose="020B0400000000000000" pitchFamily="50" charset="-128"/>
              </a:endParaRPr>
            </a:p>
          </p:txBody>
        </p:sp>
        <p:sp>
          <p:nvSpPr>
            <p:cNvPr id="258" name="Google Shape;258;p5"/>
            <p:cNvSpPr/>
            <p:nvPr/>
          </p:nvSpPr>
          <p:spPr>
            <a:xfrm>
              <a:off x="6893612" y="4440196"/>
              <a:ext cx="450668" cy="440871"/>
            </a:xfrm>
            <a:prstGeom prst="rect">
              <a:avLst/>
            </a:prstGeom>
            <a:solidFill>
              <a:srgbClr val="A19E9E"/>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７</a:t>
              </a:r>
              <a:endParaRPr sz="1265">
                <a:latin typeface="游ゴシック" panose="020B0400000000000000" pitchFamily="50" charset="-128"/>
                <a:ea typeface="游ゴシック" panose="020B0400000000000000" pitchFamily="50" charset="-128"/>
              </a:endParaRPr>
            </a:p>
          </p:txBody>
        </p:sp>
        <p:sp>
          <p:nvSpPr>
            <p:cNvPr id="259" name="Google Shape;259;p5"/>
            <p:cNvSpPr/>
            <p:nvPr/>
          </p:nvSpPr>
          <p:spPr>
            <a:xfrm>
              <a:off x="5071347" y="4440196"/>
              <a:ext cx="450668" cy="440871"/>
            </a:xfrm>
            <a:prstGeom prst="rect">
              <a:avLst/>
            </a:prstGeom>
            <a:solidFill>
              <a:srgbClr val="E66D64"/>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４</a:t>
              </a:r>
              <a:endParaRPr sz="1265">
                <a:latin typeface="游ゴシック" panose="020B0400000000000000" pitchFamily="50" charset="-128"/>
                <a:ea typeface="游ゴシック" panose="020B0400000000000000" pitchFamily="50" charset="-128"/>
              </a:endParaRPr>
            </a:p>
          </p:txBody>
        </p:sp>
        <p:sp>
          <p:nvSpPr>
            <p:cNvPr id="260" name="Google Shape;260;p5"/>
            <p:cNvSpPr/>
            <p:nvPr/>
          </p:nvSpPr>
          <p:spPr>
            <a:xfrm>
              <a:off x="5659173" y="4440196"/>
              <a:ext cx="450668" cy="440871"/>
            </a:xfrm>
            <a:prstGeom prst="rect">
              <a:avLst/>
            </a:prstGeom>
            <a:solidFill>
              <a:srgbClr val="E66D64"/>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５</a:t>
              </a:r>
              <a:endParaRPr sz="1265">
                <a:latin typeface="游ゴシック" panose="020B0400000000000000" pitchFamily="50" charset="-128"/>
                <a:ea typeface="游ゴシック" panose="020B0400000000000000" pitchFamily="50" charset="-128"/>
              </a:endParaRPr>
            </a:p>
          </p:txBody>
        </p:sp>
        <p:sp>
          <p:nvSpPr>
            <p:cNvPr id="261" name="Google Shape;261;p5"/>
            <p:cNvSpPr/>
            <p:nvPr/>
          </p:nvSpPr>
          <p:spPr>
            <a:xfrm>
              <a:off x="3876096" y="4440196"/>
              <a:ext cx="450668" cy="440871"/>
            </a:xfrm>
            <a:prstGeom prst="rect">
              <a:avLst/>
            </a:prstGeom>
            <a:solidFill>
              <a:srgbClr val="E66D64"/>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２</a:t>
              </a:r>
              <a:endParaRPr sz="1265">
                <a:latin typeface="游ゴシック" panose="020B0400000000000000" pitchFamily="50" charset="-128"/>
                <a:ea typeface="游ゴシック" panose="020B0400000000000000" pitchFamily="50" charset="-128"/>
              </a:endParaRPr>
            </a:p>
          </p:txBody>
        </p:sp>
        <p:sp>
          <p:nvSpPr>
            <p:cNvPr id="262" name="Google Shape;262;p5"/>
            <p:cNvSpPr/>
            <p:nvPr/>
          </p:nvSpPr>
          <p:spPr>
            <a:xfrm>
              <a:off x="4454126" y="4440196"/>
              <a:ext cx="450668" cy="440871"/>
            </a:xfrm>
            <a:prstGeom prst="rect">
              <a:avLst/>
            </a:prstGeom>
            <a:solidFill>
              <a:srgbClr val="E66D64"/>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３</a:t>
              </a:r>
              <a:endParaRPr sz="1265">
                <a:latin typeface="游ゴシック" panose="020B0400000000000000" pitchFamily="50" charset="-128"/>
                <a:ea typeface="游ゴシック" panose="020B0400000000000000" pitchFamily="50" charset="-128"/>
              </a:endParaRPr>
            </a:p>
          </p:txBody>
        </p:sp>
        <p:sp>
          <p:nvSpPr>
            <p:cNvPr id="263" name="Google Shape;263;p5"/>
            <p:cNvSpPr/>
            <p:nvPr/>
          </p:nvSpPr>
          <p:spPr>
            <a:xfrm>
              <a:off x="2690643" y="4440196"/>
              <a:ext cx="450668" cy="440871"/>
            </a:xfrm>
            <a:prstGeom prst="rect">
              <a:avLst/>
            </a:prstGeom>
            <a:solidFill>
              <a:srgbClr val="E66D64"/>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０</a:t>
              </a:r>
              <a:endParaRPr sz="1265">
                <a:latin typeface="游ゴシック" panose="020B0400000000000000" pitchFamily="50" charset="-128"/>
                <a:ea typeface="游ゴシック" panose="020B0400000000000000" pitchFamily="50" charset="-128"/>
              </a:endParaRPr>
            </a:p>
          </p:txBody>
        </p:sp>
        <p:sp>
          <p:nvSpPr>
            <p:cNvPr id="264" name="Google Shape;264;p5"/>
            <p:cNvSpPr/>
            <p:nvPr/>
          </p:nvSpPr>
          <p:spPr>
            <a:xfrm>
              <a:off x="3278470" y="4440196"/>
              <a:ext cx="450668" cy="440871"/>
            </a:xfrm>
            <a:prstGeom prst="rect">
              <a:avLst/>
            </a:prstGeom>
            <a:solidFill>
              <a:srgbClr val="E66D64"/>
            </a:solidFill>
            <a:ln>
              <a:noFill/>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１</a:t>
              </a:r>
              <a:endParaRPr sz="1265">
                <a:latin typeface="游ゴシック" panose="020B0400000000000000" pitchFamily="50" charset="-128"/>
                <a:ea typeface="游ゴシック" panose="020B0400000000000000" pitchFamily="50" charset="-128"/>
              </a:endParaRPr>
            </a:p>
          </p:txBody>
        </p:sp>
        <p:sp>
          <p:nvSpPr>
            <p:cNvPr id="265" name="Google Shape;265;p5"/>
            <p:cNvSpPr/>
            <p:nvPr/>
          </p:nvSpPr>
          <p:spPr>
            <a:xfrm>
              <a:off x="8108463" y="4445240"/>
              <a:ext cx="450668" cy="440871"/>
            </a:xfrm>
            <a:prstGeom prst="rect">
              <a:avLst/>
            </a:prstGeom>
            <a:solidFill>
              <a:srgbClr val="55BBB3"/>
            </a:solidFill>
            <a:ln w="9525" cap="flat" cmpd="sng">
              <a:solidFill>
                <a:srgbClr val="00BEB4"/>
              </a:solidFill>
              <a:prstDash val="solid"/>
              <a:round/>
              <a:headEnd type="none" w="sm" len="sm"/>
              <a:tailEnd type="none" w="sm" len="sm"/>
            </a:ln>
          </p:spPr>
          <p:txBody>
            <a:bodyPr spcFirstLastPara="1" wrap="square" lIns="68569" tIns="50606" rIns="68569" bIns="50606" anchor="ctr" anchorCtr="0">
              <a:noAutofit/>
            </a:bodyPr>
            <a:lstStyle/>
            <a:p>
              <a:pPr>
                <a:buClr>
                  <a:schemeClr val="lt1"/>
                </a:buClr>
                <a:buSzPts val="1200"/>
              </a:pPr>
              <a:r>
                <a:rPr lang="ja-JP" altLang="en-US" sz="900" b="1">
                  <a:solidFill>
                    <a:schemeClr val="lt1"/>
                  </a:solidFill>
                  <a:latin typeface="游ゴシック" panose="020B0400000000000000" pitchFamily="50" charset="-128"/>
                  <a:ea typeface="游ゴシック" panose="020B0400000000000000" pitchFamily="50" charset="-128"/>
                  <a:sym typeface="Arial"/>
                </a:rPr>
                <a:t>９</a:t>
              </a:r>
              <a:endParaRPr sz="1265">
                <a:latin typeface="游ゴシック" panose="020B0400000000000000" pitchFamily="50" charset="-128"/>
                <a:ea typeface="游ゴシック" panose="020B0400000000000000" pitchFamily="50" charset="-128"/>
              </a:endParaRPr>
            </a:p>
          </p:txBody>
        </p:sp>
        <p:sp>
          <p:nvSpPr>
            <p:cNvPr id="266" name="Google Shape;266;p5"/>
            <p:cNvSpPr/>
            <p:nvPr/>
          </p:nvSpPr>
          <p:spPr>
            <a:xfrm rot="-5400000">
              <a:off x="4531375" y="3045379"/>
              <a:ext cx="337655" cy="4019117"/>
            </a:xfrm>
            <a:prstGeom prst="leftBrace">
              <a:avLst>
                <a:gd name="adj1" fmla="val 8333"/>
                <a:gd name="adj2" fmla="val 50244"/>
              </a:avLst>
            </a:prstGeom>
            <a:noFill/>
            <a:ln w="9525" cap="flat" cmpd="sng">
              <a:solidFill>
                <a:srgbClr val="37474F"/>
              </a:solidFill>
              <a:prstDash val="solid"/>
              <a:round/>
              <a:headEnd type="none" w="sm" len="sm"/>
              <a:tailEnd type="none" w="sm" len="sm"/>
            </a:ln>
          </p:spPr>
          <p:txBody>
            <a:bodyPr spcFirstLastPara="1" wrap="square" lIns="68569" tIns="34275" rIns="68569" bIns="34275" anchor="ctr" anchorCtr="0">
              <a:noAutofit/>
            </a:bodyPr>
            <a:lstStyle/>
            <a:p>
              <a:pPr>
                <a:buClr>
                  <a:srgbClr val="000000"/>
                </a:buClr>
                <a:buSzPts val="1600"/>
              </a:pPr>
              <a:endParaRPr sz="1200">
                <a:solidFill>
                  <a:schemeClr val="dk1"/>
                </a:solidFill>
                <a:latin typeface="游ゴシック" panose="020B0400000000000000" pitchFamily="50" charset="-128"/>
                <a:ea typeface="游ゴシック" panose="020B0400000000000000" pitchFamily="50" charset="-128"/>
                <a:sym typeface="Arial"/>
              </a:endParaRPr>
            </a:p>
          </p:txBody>
        </p:sp>
        <p:sp>
          <p:nvSpPr>
            <p:cNvPr id="267" name="Google Shape;267;p5"/>
            <p:cNvSpPr/>
            <p:nvPr/>
          </p:nvSpPr>
          <p:spPr>
            <a:xfrm rot="-5400000">
              <a:off x="7253831" y="4525890"/>
              <a:ext cx="337655" cy="1058094"/>
            </a:xfrm>
            <a:prstGeom prst="leftBrace">
              <a:avLst>
                <a:gd name="adj1" fmla="val 8333"/>
                <a:gd name="adj2" fmla="val 50244"/>
              </a:avLst>
            </a:prstGeom>
            <a:noFill/>
            <a:ln w="9525" cap="flat" cmpd="sng">
              <a:solidFill>
                <a:srgbClr val="37474F"/>
              </a:solidFill>
              <a:prstDash val="solid"/>
              <a:round/>
              <a:headEnd type="none" w="sm" len="sm"/>
              <a:tailEnd type="none" w="sm" len="sm"/>
            </a:ln>
          </p:spPr>
          <p:txBody>
            <a:bodyPr spcFirstLastPara="1" wrap="square" lIns="68569" tIns="34275" rIns="68569" bIns="34275" anchor="ctr" anchorCtr="0">
              <a:noAutofit/>
            </a:bodyPr>
            <a:lstStyle/>
            <a:p>
              <a:pPr>
                <a:buClr>
                  <a:srgbClr val="000000"/>
                </a:buClr>
                <a:buSzPts val="1600"/>
              </a:pPr>
              <a:endParaRPr sz="1200">
                <a:solidFill>
                  <a:schemeClr val="dk1"/>
                </a:solidFill>
                <a:latin typeface="游ゴシック" panose="020B0400000000000000" pitchFamily="50" charset="-128"/>
                <a:ea typeface="游ゴシック" panose="020B0400000000000000" pitchFamily="50" charset="-128"/>
                <a:sym typeface="Arial"/>
              </a:endParaRPr>
            </a:p>
          </p:txBody>
        </p:sp>
        <p:sp>
          <p:nvSpPr>
            <p:cNvPr id="268" name="Google Shape;268;p5"/>
            <p:cNvSpPr/>
            <p:nvPr/>
          </p:nvSpPr>
          <p:spPr>
            <a:xfrm rot="-5400000">
              <a:off x="8468683" y="4525890"/>
              <a:ext cx="337655" cy="1058094"/>
            </a:xfrm>
            <a:prstGeom prst="leftBrace">
              <a:avLst>
                <a:gd name="adj1" fmla="val 8333"/>
                <a:gd name="adj2" fmla="val 50244"/>
              </a:avLst>
            </a:prstGeom>
            <a:noFill/>
            <a:ln w="9525" cap="flat" cmpd="sng">
              <a:solidFill>
                <a:srgbClr val="37474F"/>
              </a:solidFill>
              <a:prstDash val="solid"/>
              <a:round/>
              <a:headEnd type="none" w="sm" len="sm"/>
              <a:tailEnd type="none" w="sm" len="sm"/>
            </a:ln>
          </p:spPr>
          <p:txBody>
            <a:bodyPr spcFirstLastPara="1" wrap="square" lIns="68569" tIns="34275" rIns="68569" bIns="34275" anchor="ctr" anchorCtr="0">
              <a:noAutofit/>
            </a:bodyPr>
            <a:lstStyle/>
            <a:p>
              <a:pPr>
                <a:buClr>
                  <a:srgbClr val="000000"/>
                </a:buClr>
                <a:buSzPts val="1600"/>
              </a:pPr>
              <a:endParaRPr sz="1200">
                <a:solidFill>
                  <a:schemeClr val="dk1"/>
                </a:solidFill>
                <a:latin typeface="游ゴシック" panose="020B0400000000000000" pitchFamily="50" charset="-128"/>
                <a:ea typeface="游ゴシック" panose="020B0400000000000000" pitchFamily="50" charset="-128"/>
                <a:sym typeface="Arial"/>
              </a:endParaRPr>
            </a:p>
          </p:txBody>
        </p:sp>
        <p:sp>
          <p:nvSpPr>
            <p:cNvPr id="269" name="Google Shape;269;p5"/>
            <p:cNvSpPr/>
            <p:nvPr/>
          </p:nvSpPr>
          <p:spPr>
            <a:xfrm>
              <a:off x="4192208" y="5164981"/>
              <a:ext cx="1058095" cy="286808"/>
            </a:xfrm>
            <a:prstGeom prst="rect">
              <a:avLst/>
            </a:prstGeom>
            <a:solidFill>
              <a:srgbClr val="E66D64"/>
            </a:solidFill>
            <a:ln>
              <a:noFill/>
            </a:ln>
          </p:spPr>
          <p:txBody>
            <a:bodyPr spcFirstLastPara="1" wrap="square" lIns="68569" tIns="50606" rIns="68569" bIns="50606" anchor="ctr" anchorCtr="0">
              <a:noAutofit/>
            </a:bodyPr>
            <a:lstStyle/>
            <a:p>
              <a:pPr>
                <a:buClr>
                  <a:schemeClr val="lt1"/>
                </a:buClr>
                <a:buSzPts val="1600"/>
              </a:pPr>
              <a:r>
                <a:rPr lang="ja-JP" altLang="en-US" sz="1200" b="1">
                  <a:solidFill>
                    <a:schemeClr val="lt1"/>
                  </a:solidFill>
                  <a:latin typeface="游ゴシック" panose="020B0400000000000000" pitchFamily="50" charset="-128"/>
                  <a:ea typeface="游ゴシック" panose="020B0400000000000000" pitchFamily="50" charset="-128"/>
                  <a:sym typeface="Arial"/>
                </a:rPr>
                <a:t>批判者</a:t>
              </a:r>
              <a:endParaRPr sz="1265">
                <a:latin typeface="游ゴシック" panose="020B0400000000000000" pitchFamily="50" charset="-128"/>
                <a:ea typeface="游ゴシック" panose="020B0400000000000000" pitchFamily="50" charset="-128"/>
              </a:endParaRPr>
            </a:p>
          </p:txBody>
        </p:sp>
        <p:sp>
          <p:nvSpPr>
            <p:cNvPr id="270" name="Google Shape;270;p5"/>
            <p:cNvSpPr/>
            <p:nvPr/>
          </p:nvSpPr>
          <p:spPr>
            <a:xfrm>
              <a:off x="6893612" y="5164981"/>
              <a:ext cx="1058095" cy="286808"/>
            </a:xfrm>
            <a:prstGeom prst="rect">
              <a:avLst/>
            </a:prstGeom>
            <a:solidFill>
              <a:srgbClr val="A19E9E"/>
            </a:solidFill>
            <a:ln>
              <a:noFill/>
            </a:ln>
          </p:spPr>
          <p:txBody>
            <a:bodyPr spcFirstLastPara="1" wrap="square" lIns="68569" tIns="50606" rIns="68569" bIns="50606" anchor="ctr" anchorCtr="0">
              <a:noAutofit/>
            </a:bodyPr>
            <a:lstStyle/>
            <a:p>
              <a:pPr>
                <a:buClr>
                  <a:schemeClr val="lt1"/>
                </a:buClr>
                <a:buSzPts val="1600"/>
              </a:pPr>
              <a:r>
                <a:rPr lang="ja-JP" altLang="en-US" sz="1200" b="1">
                  <a:solidFill>
                    <a:schemeClr val="lt1"/>
                  </a:solidFill>
                  <a:latin typeface="游ゴシック" panose="020B0400000000000000" pitchFamily="50" charset="-128"/>
                  <a:ea typeface="游ゴシック" panose="020B0400000000000000" pitchFamily="50" charset="-128"/>
                  <a:sym typeface="Arial"/>
                </a:rPr>
                <a:t>中立者</a:t>
              </a:r>
              <a:endParaRPr sz="1265">
                <a:latin typeface="游ゴシック" panose="020B0400000000000000" pitchFamily="50" charset="-128"/>
                <a:ea typeface="游ゴシック" panose="020B0400000000000000" pitchFamily="50" charset="-128"/>
              </a:endParaRPr>
            </a:p>
          </p:txBody>
        </p:sp>
        <p:sp>
          <p:nvSpPr>
            <p:cNvPr id="271" name="Google Shape;271;p5"/>
            <p:cNvSpPr/>
            <p:nvPr/>
          </p:nvSpPr>
          <p:spPr>
            <a:xfrm>
              <a:off x="8135556" y="5164981"/>
              <a:ext cx="1058095" cy="286808"/>
            </a:xfrm>
            <a:prstGeom prst="rect">
              <a:avLst/>
            </a:prstGeom>
            <a:solidFill>
              <a:srgbClr val="55BBB3"/>
            </a:solidFill>
            <a:ln w="9525" cap="flat" cmpd="sng">
              <a:solidFill>
                <a:srgbClr val="00BEB4"/>
              </a:solidFill>
              <a:prstDash val="solid"/>
              <a:round/>
              <a:headEnd type="none" w="sm" len="sm"/>
              <a:tailEnd type="none" w="sm" len="sm"/>
            </a:ln>
          </p:spPr>
          <p:txBody>
            <a:bodyPr spcFirstLastPara="1" wrap="square" lIns="68569" tIns="50606" rIns="68569" bIns="50606" anchor="ctr" anchorCtr="0">
              <a:noAutofit/>
            </a:bodyPr>
            <a:lstStyle/>
            <a:p>
              <a:pPr>
                <a:buClr>
                  <a:schemeClr val="lt1"/>
                </a:buClr>
                <a:buSzPts val="1600"/>
              </a:pPr>
              <a:r>
                <a:rPr lang="ja-JP" altLang="en-US" sz="1200" b="1">
                  <a:solidFill>
                    <a:schemeClr val="lt1"/>
                  </a:solidFill>
                  <a:latin typeface="游ゴシック" panose="020B0400000000000000" pitchFamily="50" charset="-128"/>
                  <a:ea typeface="游ゴシック" panose="020B0400000000000000" pitchFamily="50" charset="-128"/>
                  <a:sym typeface="Arial"/>
                </a:rPr>
                <a:t>推奨者</a:t>
              </a:r>
              <a:endParaRPr sz="1265">
                <a:latin typeface="游ゴシック" panose="020B0400000000000000" pitchFamily="50" charset="-128"/>
                <a:ea typeface="游ゴシック" panose="020B0400000000000000" pitchFamily="50" charset="-128"/>
              </a:endParaRPr>
            </a:p>
          </p:txBody>
        </p:sp>
        <p:sp>
          <p:nvSpPr>
            <p:cNvPr id="272" name="Google Shape;272;p5"/>
            <p:cNvSpPr/>
            <p:nvPr/>
          </p:nvSpPr>
          <p:spPr>
            <a:xfrm>
              <a:off x="4192208" y="5458757"/>
              <a:ext cx="1058095" cy="286808"/>
            </a:xfrm>
            <a:prstGeom prst="rect">
              <a:avLst/>
            </a:prstGeom>
            <a:noFill/>
            <a:ln>
              <a:noFill/>
            </a:ln>
          </p:spPr>
          <p:txBody>
            <a:bodyPr spcFirstLastPara="1" wrap="square" lIns="68569" tIns="50606" rIns="68569" bIns="50606" anchor="ctr" anchorCtr="0">
              <a:noAutofit/>
            </a:bodyPr>
            <a:lstStyle/>
            <a:p>
              <a:pPr>
                <a:buClr>
                  <a:srgbClr val="E66D64"/>
                </a:buClr>
                <a:buSzPts val="1600"/>
              </a:pPr>
              <a:r>
                <a:rPr lang="en-US" altLang="ja-JP" sz="1200" b="1">
                  <a:solidFill>
                    <a:srgbClr val="E66D64"/>
                  </a:solidFill>
                  <a:latin typeface="游ゴシック" panose="020B0400000000000000" pitchFamily="50" charset="-128"/>
                  <a:ea typeface="游ゴシック" panose="020B0400000000000000" pitchFamily="50" charset="-128"/>
                  <a:sym typeface="Arial"/>
                </a:rPr>
                <a:t>38</a:t>
              </a:r>
              <a:r>
                <a:rPr lang="ja-JP" altLang="en-US" sz="1200" b="1">
                  <a:solidFill>
                    <a:srgbClr val="E66D64"/>
                  </a:solidFill>
                  <a:latin typeface="游ゴシック" panose="020B0400000000000000" pitchFamily="50" charset="-128"/>
                  <a:ea typeface="游ゴシック" panose="020B0400000000000000" pitchFamily="50" charset="-128"/>
                  <a:sym typeface="Arial"/>
                </a:rPr>
                <a:t>％</a:t>
              </a:r>
              <a:endParaRPr sz="1265">
                <a:latin typeface="游ゴシック" panose="020B0400000000000000" pitchFamily="50" charset="-128"/>
                <a:ea typeface="游ゴシック" panose="020B0400000000000000" pitchFamily="50" charset="-128"/>
              </a:endParaRPr>
            </a:p>
          </p:txBody>
        </p:sp>
        <p:sp>
          <p:nvSpPr>
            <p:cNvPr id="273" name="Google Shape;273;p5"/>
            <p:cNvSpPr/>
            <p:nvPr/>
          </p:nvSpPr>
          <p:spPr>
            <a:xfrm>
              <a:off x="6893611" y="5458757"/>
              <a:ext cx="1058095" cy="286808"/>
            </a:xfrm>
            <a:prstGeom prst="rect">
              <a:avLst/>
            </a:prstGeom>
            <a:noFill/>
            <a:ln>
              <a:noFill/>
            </a:ln>
          </p:spPr>
          <p:txBody>
            <a:bodyPr spcFirstLastPara="1" wrap="square" lIns="68569" tIns="50606" rIns="68569" bIns="50606" anchor="ctr" anchorCtr="0">
              <a:noAutofit/>
            </a:bodyPr>
            <a:lstStyle/>
            <a:p>
              <a:pPr>
                <a:buClr>
                  <a:srgbClr val="A19F9F"/>
                </a:buClr>
                <a:buSzPts val="1600"/>
              </a:pPr>
              <a:r>
                <a:rPr lang="en-US" altLang="ja-JP" sz="1200" b="1">
                  <a:solidFill>
                    <a:srgbClr val="A19F9F"/>
                  </a:solidFill>
                  <a:latin typeface="游ゴシック" panose="020B0400000000000000" pitchFamily="50" charset="-128"/>
                  <a:ea typeface="游ゴシック" panose="020B0400000000000000" pitchFamily="50" charset="-128"/>
                  <a:sym typeface="Arial"/>
                </a:rPr>
                <a:t>30</a:t>
              </a:r>
              <a:r>
                <a:rPr lang="ja-JP" altLang="en-US" sz="1200" b="1">
                  <a:solidFill>
                    <a:srgbClr val="A19F9F"/>
                  </a:solidFill>
                  <a:latin typeface="游ゴシック" panose="020B0400000000000000" pitchFamily="50" charset="-128"/>
                  <a:ea typeface="游ゴシック" panose="020B0400000000000000" pitchFamily="50" charset="-128"/>
                  <a:sym typeface="Arial"/>
                </a:rPr>
                <a:t>％</a:t>
              </a:r>
              <a:endParaRPr sz="1265">
                <a:latin typeface="游ゴシック" panose="020B0400000000000000" pitchFamily="50" charset="-128"/>
                <a:ea typeface="游ゴシック" panose="020B0400000000000000" pitchFamily="50" charset="-128"/>
              </a:endParaRPr>
            </a:p>
          </p:txBody>
        </p:sp>
        <p:sp>
          <p:nvSpPr>
            <p:cNvPr id="274" name="Google Shape;274;p5"/>
            <p:cNvSpPr/>
            <p:nvPr/>
          </p:nvSpPr>
          <p:spPr>
            <a:xfrm>
              <a:off x="8144382" y="5458757"/>
              <a:ext cx="1058095" cy="286808"/>
            </a:xfrm>
            <a:prstGeom prst="rect">
              <a:avLst/>
            </a:prstGeom>
            <a:noFill/>
            <a:ln>
              <a:noFill/>
            </a:ln>
          </p:spPr>
          <p:txBody>
            <a:bodyPr spcFirstLastPara="1" wrap="square" lIns="68569" tIns="50606" rIns="68569" bIns="50606" anchor="ctr" anchorCtr="0">
              <a:noAutofit/>
            </a:bodyPr>
            <a:lstStyle/>
            <a:p>
              <a:pPr>
                <a:buClr>
                  <a:srgbClr val="61BBB4"/>
                </a:buClr>
                <a:buSzPts val="1600"/>
              </a:pPr>
              <a:r>
                <a:rPr lang="en-US" altLang="ja-JP" sz="1200" b="1">
                  <a:solidFill>
                    <a:srgbClr val="61BBB4"/>
                  </a:solidFill>
                  <a:latin typeface="游ゴシック" panose="020B0400000000000000" pitchFamily="50" charset="-128"/>
                  <a:ea typeface="游ゴシック" panose="020B0400000000000000" pitchFamily="50" charset="-128"/>
                  <a:sym typeface="Arial"/>
                </a:rPr>
                <a:t>32</a:t>
              </a:r>
              <a:r>
                <a:rPr lang="ja-JP" altLang="en-US" sz="1200" b="1">
                  <a:solidFill>
                    <a:srgbClr val="61BBB4"/>
                  </a:solidFill>
                  <a:latin typeface="游ゴシック" panose="020B0400000000000000" pitchFamily="50" charset="-128"/>
                  <a:ea typeface="游ゴシック" panose="020B0400000000000000" pitchFamily="50" charset="-128"/>
                  <a:sym typeface="Arial"/>
                </a:rPr>
                <a:t>％</a:t>
              </a:r>
              <a:endParaRPr sz="1265">
                <a:latin typeface="游ゴシック" panose="020B0400000000000000" pitchFamily="50" charset="-128"/>
                <a:ea typeface="游ゴシック" panose="020B0400000000000000" pitchFamily="50" charset="-128"/>
              </a:endParaRPr>
            </a:p>
          </p:txBody>
        </p:sp>
        <p:sp>
          <p:nvSpPr>
            <p:cNvPr id="275" name="Google Shape;275;p5"/>
            <p:cNvSpPr/>
            <p:nvPr/>
          </p:nvSpPr>
          <p:spPr>
            <a:xfrm>
              <a:off x="2844497" y="5857412"/>
              <a:ext cx="6503007" cy="286808"/>
            </a:xfrm>
            <a:prstGeom prst="rect">
              <a:avLst/>
            </a:prstGeom>
            <a:noFill/>
            <a:ln>
              <a:noFill/>
            </a:ln>
          </p:spPr>
          <p:txBody>
            <a:bodyPr spcFirstLastPara="1" wrap="square" lIns="68569" tIns="50606" rIns="68569" bIns="50606" anchor="ctr" anchorCtr="0">
              <a:noAutofit/>
            </a:bodyPr>
            <a:lstStyle/>
            <a:p>
              <a:pPr>
                <a:buClr>
                  <a:schemeClr val="dk2"/>
                </a:buClr>
                <a:buSzPts val="2400"/>
              </a:pPr>
              <a:r>
                <a:rPr lang="en-US" altLang="ja-JP" sz="1800" b="1" u="sng">
                  <a:solidFill>
                    <a:schemeClr val="dk2"/>
                  </a:solidFill>
                  <a:latin typeface="游ゴシック" panose="020B0400000000000000" pitchFamily="50" charset="-128"/>
                  <a:ea typeface="游ゴシック" panose="020B0400000000000000" pitchFamily="50" charset="-128"/>
                  <a:sym typeface="Arial"/>
                </a:rPr>
                <a:t>eNPS </a:t>
              </a:r>
              <a:r>
                <a:rPr lang="ja-JP" altLang="en-US" sz="1800" b="1">
                  <a:solidFill>
                    <a:schemeClr val="dk2"/>
                  </a:solidFill>
                  <a:latin typeface="游ゴシック" panose="020B0400000000000000" pitchFamily="50" charset="-128"/>
                  <a:ea typeface="游ゴシック" panose="020B0400000000000000" pitchFamily="50" charset="-128"/>
                  <a:sym typeface="Arial"/>
                </a:rPr>
                <a:t>＝ </a:t>
              </a:r>
              <a:r>
                <a:rPr lang="en-US" altLang="ja-JP" sz="1800" b="1">
                  <a:solidFill>
                    <a:schemeClr val="dk2"/>
                  </a:solidFill>
                  <a:latin typeface="游ゴシック" panose="020B0400000000000000" pitchFamily="50" charset="-128"/>
                  <a:ea typeface="游ゴシック" panose="020B0400000000000000" pitchFamily="50" charset="-128"/>
                  <a:sym typeface="Arial"/>
                </a:rPr>
                <a:t>-6</a:t>
              </a:r>
              <a:r>
                <a:rPr lang="ja-JP" altLang="en-US" sz="1200" b="1">
                  <a:solidFill>
                    <a:schemeClr val="dk2"/>
                  </a:solidFill>
                  <a:latin typeface="游ゴシック" panose="020B0400000000000000" pitchFamily="50" charset="-128"/>
                  <a:ea typeface="游ゴシック" panose="020B0400000000000000" pitchFamily="50" charset="-128"/>
                  <a:sym typeface="Arial"/>
                </a:rPr>
                <a:t>　</a:t>
              </a:r>
              <a:r>
                <a:rPr lang="en-US" altLang="ja-JP" sz="1200" b="1">
                  <a:solidFill>
                    <a:schemeClr val="dk2"/>
                  </a:solidFill>
                  <a:latin typeface="游ゴシック" panose="020B0400000000000000" pitchFamily="50" charset="-128"/>
                  <a:ea typeface="游ゴシック" panose="020B0400000000000000" pitchFamily="50" charset="-128"/>
                  <a:sym typeface="Arial"/>
                </a:rPr>
                <a:t>(</a:t>
              </a:r>
              <a:r>
                <a:rPr lang="en-US" altLang="ja-JP" sz="1200" b="1">
                  <a:solidFill>
                    <a:srgbClr val="00BEB4"/>
                  </a:solidFill>
                  <a:latin typeface="游ゴシック" panose="020B0400000000000000" pitchFamily="50" charset="-128"/>
                  <a:ea typeface="游ゴシック" panose="020B0400000000000000" pitchFamily="50" charset="-128"/>
                  <a:sym typeface="Arial"/>
                </a:rPr>
                <a:t>32</a:t>
              </a:r>
              <a:r>
                <a:rPr lang="ja-JP" altLang="en-US" sz="1200" b="1">
                  <a:solidFill>
                    <a:srgbClr val="00BEB4"/>
                  </a:solidFill>
                  <a:latin typeface="游ゴシック" panose="020B0400000000000000" pitchFamily="50" charset="-128"/>
                  <a:ea typeface="游ゴシック" panose="020B0400000000000000" pitchFamily="50" charset="-128"/>
                  <a:sym typeface="Arial"/>
                </a:rPr>
                <a:t>％</a:t>
              </a:r>
              <a:r>
                <a:rPr lang="ja-JP" altLang="en-US" sz="1200" b="1">
                  <a:solidFill>
                    <a:schemeClr val="dk2"/>
                  </a:solidFill>
                  <a:latin typeface="游ゴシック" panose="020B0400000000000000" pitchFamily="50" charset="-128"/>
                  <a:ea typeface="游ゴシック" panose="020B0400000000000000" pitchFamily="50" charset="-128"/>
                  <a:sym typeface="Arial"/>
                </a:rPr>
                <a:t> </a:t>
              </a:r>
              <a:r>
                <a:rPr lang="en-US" altLang="ja-JP" sz="1200" b="1">
                  <a:solidFill>
                    <a:schemeClr val="dk2"/>
                  </a:solidFill>
                  <a:latin typeface="游ゴシック" panose="020B0400000000000000" pitchFamily="50" charset="-128"/>
                  <a:ea typeface="游ゴシック" panose="020B0400000000000000" pitchFamily="50" charset="-128"/>
                  <a:sym typeface="Arial"/>
                </a:rPr>
                <a:t>- </a:t>
              </a:r>
              <a:r>
                <a:rPr lang="en-US" altLang="ja-JP" sz="1200" b="1">
                  <a:solidFill>
                    <a:srgbClr val="E66D64"/>
                  </a:solidFill>
                  <a:latin typeface="游ゴシック" panose="020B0400000000000000" pitchFamily="50" charset="-128"/>
                  <a:ea typeface="游ゴシック" panose="020B0400000000000000" pitchFamily="50" charset="-128"/>
                  <a:sym typeface="Arial"/>
                </a:rPr>
                <a:t>38</a:t>
              </a:r>
              <a:r>
                <a:rPr lang="ja-JP" altLang="en-US" sz="1200" b="1">
                  <a:solidFill>
                    <a:srgbClr val="E66D64"/>
                  </a:solidFill>
                  <a:latin typeface="游ゴシック" panose="020B0400000000000000" pitchFamily="50" charset="-128"/>
                  <a:ea typeface="游ゴシック" panose="020B0400000000000000" pitchFamily="50" charset="-128"/>
                  <a:sym typeface="Arial"/>
                </a:rPr>
                <a:t>％</a:t>
              </a:r>
              <a:r>
                <a:rPr lang="en-US" altLang="ja-JP" sz="1200" b="1">
                  <a:solidFill>
                    <a:schemeClr val="dk2"/>
                  </a:solidFill>
                  <a:latin typeface="游ゴシック" panose="020B0400000000000000" pitchFamily="50" charset="-128"/>
                  <a:ea typeface="游ゴシック" panose="020B0400000000000000" pitchFamily="50" charset="-128"/>
                  <a:sym typeface="Arial"/>
                </a:rPr>
                <a:t>)</a:t>
              </a:r>
              <a:endParaRPr sz="1200" b="1" u="sng">
                <a:solidFill>
                  <a:schemeClr val="dk2"/>
                </a:solidFill>
                <a:latin typeface="游ゴシック" panose="020B0400000000000000" pitchFamily="50" charset="-128"/>
                <a:ea typeface="游ゴシック" panose="020B0400000000000000" pitchFamily="50" charset="-128"/>
                <a:sym typeface="Arial"/>
              </a:endParaRPr>
            </a:p>
          </p:txBody>
        </p:sp>
        <p:sp>
          <p:nvSpPr>
            <p:cNvPr id="276" name="Google Shape;276;p5"/>
            <p:cNvSpPr txBox="1"/>
            <p:nvPr/>
          </p:nvSpPr>
          <p:spPr>
            <a:xfrm>
              <a:off x="3729139" y="5479017"/>
              <a:ext cx="569654" cy="293669"/>
            </a:xfrm>
            <a:prstGeom prst="rect">
              <a:avLst/>
            </a:prstGeom>
            <a:noFill/>
            <a:ln>
              <a:noFill/>
            </a:ln>
          </p:spPr>
          <p:txBody>
            <a:bodyPr spcFirstLastPara="1" wrap="square" lIns="68569" tIns="34275" rIns="68569" bIns="34275" anchor="t" anchorCtr="0">
              <a:spAutoFit/>
            </a:bodyPr>
            <a:lstStyle/>
            <a:p>
              <a:pPr>
                <a:buClr>
                  <a:srgbClr val="37474F"/>
                </a:buClr>
                <a:buSzPts val="1600"/>
              </a:pPr>
              <a:r>
                <a:rPr lang="en-US" altLang="ja-JP" sz="1200">
                  <a:solidFill>
                    <a:srgbClr val="37474F"/>
                  </a:solidFill>
                  <a:latin typeface="游ゴシック" panose="020B0400000000000000" pitchFamily="50" charset="-128"/>
                  <a:ea typeface="游ゴシック" panose="020B0400000000000000" pitchFamily="50" charset="-128"/>
                  <a:sym typeface="Arial"/>
                </a:rPr>
                <a:t>(</a:t>
              </a:r>
              <a:r>
                <a:rPr lang="ja-JP" altLang="en-US" sz="1200">
                  <a:solidFill>
                    <a:srgbClr val="37474F"/>
                  </a:solidFill>
                  <a:latin typeface="游ゴシック" panose="020B0400000000000000" pitchFamily="50" charset="-128"/>
                  <a:ea typeface="游ゴシック" panose="020B0400000000000000" pitchFamily="50" charset="-128"/>
                  <a:sym typeface="Arial"/>
                </a:rPr>
                <a:t>例</a:t>
              </a:r>
              <a:r>
                <a:rPr lang="en-US" altLang="ja-JP" sz="1200">
                  <a:solidFill>
                    <a:srgbClr val="37474F"/>
                  </a:solidFill>
                  <a:latin typeface="游ゴシック" panose="020B0400000000000000" pitchFamily="50" charset="-128"/>
                  <a:ea typeface="游ゴシック" panose="020B0400000000000000" pitchFamily="50" charset="-128"/>
                  <a:sym typeface="Arial"/>
                </a:rPr>
                <a:t>)</a:t>
              </a:r>
              <a:endParaRPr sz="1265">
                <a:latin typeface="游ゴシック" panose="020B0400000000000000" pitchFamily="50" charset="-128"/>
                <a:ea typeface="游ゴシック" panose="020B0400000000000000" pitchFamily="50" charset="-128"/>
              </a:endParaRPr>
            </a:p>
          </p:txBody>
        </p:sp>
      </p:grpSp>
      <p:sp>
        <p:nvSpPr>
          <p:cNvPr id="2" name="タイトル 1">
            <a:extLst>
              <a:ext uri="{FF2B5EF4-FFF2-40B4-BE49-F238E27FC236}">
                <a16:creationId xmlns:a16="http://schemas.microsoft.com/office/drawing/2014/main" id="{20033BA0-708A-4AC9-8EB7-79CA9C8396FB}"/>
              </a:ext>
            </a:extLst>
          </p:cNvPr>
          <p:cNvSpPr>
            <a:spLocks noGrp="1"/>
          </p:cNvSpPr>
          <p:nvPr>
            <p:ph type="title"/>
          </p:nvPr>
        </p:nvSpPr>
        <p:spPr/>
        <p:txBody>
          <a:bodyPr>
            <a:normAutofit/>
          </a:bodyPr>
          <a:lstStyle/>
          <a:p>
            <a:r>
              <a:rPr lang="en-US" altLang="ja-JP" err="1">
                <a:solidFill>
                  <a:srgbClr val="FFFFFF"/>
                </a:solidFill>
                <a:sym typeface="Arial"/>
              </a:rPr>
              <a:t>eNPS</a:t>
            </a:r>
            <a:r>
              <a:rPr lang="ja-JP" altLang="en-US">
                <a:solidFill>
                  <a:srgbClr val="FFFFFF"/>
                </a:solidFill>
                <a:sym typeface="Arial"/>
              </a:rPr>
              <a:t>とは</a:t>
            </a:r>
            <a:endParaRPr lang="ja-JP" altLang="en-US"/>
          </a:p>
        </p:txBody>
      </p:sp>
      <p:sp>
        <p:nvSpPr>
          <p:cNvPr id="29" name="スライド番号プレースホルダー 11">
            <a:extLst>
              <a:ext uri="{FF2B5EF4-FFF2-40B4-BE49-F238E27FC236}">
                <a16:creationId xmlns:a16="http://schemas.microsoft.com/office/drawing/2014/main" id="{ADAD7A03-F3A6-452C-A292-66C637D1C284}"/>
              </a:ext>
            </a:extLst>
          </p:cNvPr>
          <p:cNvSpPr>
            <a:spLocks noGrp="1"/>
          </p:cNvSpPr>
          <p:nvPr>
            <p:ph type="sldNum" sz="quarter" idx="2"/>
          </p:nvPr>
        </p:nvSpPr>
        <p:spPr>
          <a:xfrm>
            <a:off x="8750876" y="6426983"/>
            <a:ext cx="278825" cy="275717"/>
          </a:xfrm>
        </p:spPr>
        <p:txBody>
          <a:bodyPr/>
          <a:lstStyle/>
          <a:p>
            <a:pPr algn="r" hangingPunct="0"/>
            <a:fld id="{86CB4B4D-7CA3-9044-876B-883B54F8677D}" type="slidenum">
              <a:rPr lang="en-US" altLang="ja-JP" kern="0" smtClean="0">
                <a:cs typeface="Calibri" panose="020F0502020204030204" pitchFamily="34" charset="0"/>
              </a:rPr>
              <a:pPr algn="r" hangingPunct="0"/>
              <a:t>4</a:t>
            </a:fld>
            <a:endParaRPr lang="ja-JP" altLang="en-US" kern="0">
              <a:cs typeface="Calibri" panose="020F0502020204030204" pitchFamily="34" charset="0"/>
            </a:endParaRPr>
          </a:p>
        </p:txBody>
      </p:sp>
      <p:pic>
        <p:nvPicPr>
          <p:cNvPr id="3" name="Picture 3">
            <a:extLst>
              <a:ext uri="{FF2B5EF4-FFF2-40B4-BE49-F238E27FC236}">
                <a16:creationId xmlns:a16="http://schemas.microsoft.com/office/drawing/2014/main" id="{7BC0A815-1A5F-FCF2-2AD2-8AA5399C42BE}"/>
              </a:ext>
            </a:extLst>
          </p:cNvPr>
          <p:cNvPicPr>
            <a:picLocks noChangeAspect="1"/>
          </p:cNvPicPr>
          <p:nvPr/>
        </p:nvPicPr>
        <p:blipFill>
          <a:blip r:embed="rId4"/>
          <a:stretch>
            <a:fillRect/>
          </a:stretch>
        </p:blipFill>
        <p:spPr>
          <a:xfrm>
            <a:off x="582561" y="5807154"/>
            <a:ext cx="4881716" cy="820425"/>
          </a:xfrm>
          <a:prstGeom prst="rect">
            <a:avLst/>
          </a:prstGeom>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cs typeface="HGMaruGothicMPRO" charset="-128"/>
              </a:rPr>
              <a:t>追加質問</a:t>
            </a:r>
            <a:endParaRPr lang="en-US">
              <a:cs typeface="HGMaruGothicMPRO" charset="-128"/>
            </a:endParaRPr>
          </a:p>
        </p:txBody>
      </p:sp>
      <p:sp>
        <p:nvSpPr>
          <p:cNvPr id="2" name="スライド番号プレースホルダー 1">
            <a:extLst>
              <a:ext uri="{FF2B5EF4-FFF2-40B4-BE49-F238E27FC236}">
                <a16:creationId xmlns:a16="http://schemas.microsoft.com/office/drawing/2014/main" id="{4AD0DBB2-6DA5-4A08-B701-903998E22ACC}"/>
              </a:ext>
            </a:extLst>
          </p:cNvPr>
          <p:cNvSpPr>
            <a:spLocks noGrp="1"/>
          </p:cNvSpPr>
          <p:nvPr>
            <p:ph type="sldNum" sz="quarter" idx="2"/>
          </p:nvPr>
        </p:nvSpPr>
        <p:spPr/>
        <p:txBody>
          <a:bodyPr/>
          <a:lstStyle/>
          <a:p>
            <a:fld id="{86CB4B4D-7CA3-9044-876B-883B54F8677D}" type="slidenum">
              <a:rPr lang="en-US" altLang="ja-JP" smtClean="0"/>
              <a:t>40</a:t>
            </a:fld>
            <a:endParaRPr lang="ja-JP" altLang="en-US"/>
          </a:p>
        </p:txBody>
      </p:sp>
      <p:sp>
        <p:nvSpPr>
          <p:cNvPr id="22" name="テキスト ボックス 14">
            <a:extLst>
              <a:ext uri="{FF2B5EF4-FFF2-40B4-BE49-F238E27FC236}">
                <a16:creationId xmlns:a16="http://schemas.microsoft.com/office/drawing/2014/main" id="{7E0B11BE-2489-4D90-B037-107137AD4A8A}"/>
              </a:ext>
            </a:extLst>
          </p:cNvPr>
          <p:cNvSpPr txBox="1"/>
          <p:nvPr/>
        </p:nvSpPr>
        <p:spPr>
          <a:xfrm>
            <a:off x="453886" y="1439713"/>
            <a:ext cx="8252672" cy="800219"/>
          </a:xfrm>
          <a:prstGeom prst="rect">
            <a:avLst/>
          </a:prstGeom>
          <a:noFill/>
        </p:spPr>
        <p:txBody>
          <a:bodyPr wrap="square" lIns="91440" tIns="45720" rIns="91440" bIns="45720" rtlCol="0" anchor="t">
            <a:spAutoFit/>
          </a:bodyPr>
          <a:lstStyle/>
          <a:p>
            <a:r>
              <a:rPr lang="en-US" altLang="ja-JP" sz="1800" b="1">
                <a:solidFill>
                  <a:srgbClr val="37474F"/>
                </a:solidFill>
                <a:latin typeface="游ゴシック"/>
                <a:ea typeface="游ゴシック"/>
                <a:cs typeface="HGMaruGothicMPRO" charset="-128"/>
              </a:rPr>
              <a:t>20</a:t>
            </a:r>
            <a:r>
              <a:rPr lang="ja-JP" altLang="en-US" sz="1800" b="1">
                <a:solidFill>
                  <a:srgbClr val="37474F"/>
                </a:solidFill>
                <a:latin typeface="游ゴシック"/>
                <a:ea typeface="游ゴシック"/>
                <a:cs typeface="HGMaruGothicMPRO" charset="-128"/>
              </a:rPr>
              <a:t>問の固定質問に、追加質問を最大</a:t>
            </a:r>
            <a:r>
              <a:rPr lang="en-US" altLang="ja-JP" sz="1800" b="1">
                <a:solidFill>
                  <a:srgbClr val="37474F"/>
                </a:solidFill>
                <a:latin typeface="游ゴシック"/>
                <a:ea typeface="游ゴシック"/>
                <a:cs typeface="HGMaruGothicMPRO" charset="-128"/>
              </a:rPr>
              <a:t>30</a:t>
            </a:r>
            <a:r>
              <a:rPr lang="ja-JP" altLang="en-US" sz="1800" b="1">
                <a:solidFill>
                  <a:srgbClr val="37474F"/>
                </a:solidFill>
                <a:latin typeface="游ゴシック"/>
                <a:ea typeface="游ゴシック"/>
                <a:cs typeface="HGMaruGothicMPRO" charset="-128"/>
              </a:rPr>
              <a:t>問設定することが可能です。</a:t>
            </a:r>
          </a:p>
          <a:p>
            <a:r>
              <a:rPr lang="ja-JP" altLang="en-US" sz="1400" b="1">
                <a:solidFill>
                  <a:srgbClr val="37474F"/>
                </a:solidFill>
                <a:latin typeface="游ゴシック"/>
                <a:ea typeface="游ゴシック"/>
                <a:cs typeface="HGMaruGothicMPRO" charset="-128"/>
              </a:rPr>
              <a:t>※追加質問はダッシュボードでの確認ができません</a:t>
            </a:r>
            <a:endParaRPr lang="ja-JP" altLang="en-US" sz="1400" b="1">
              <a:solidFill>
                <a:srgbClr val="37474F"/>
              </a:solidFill>
              <a:latin typeface="游ゴシック" panose="020B0400000000000000" pitchFamily="50" charset="-128"/>
              <a:ea typeface="游ゴシック" panose="020B0400000000000000" pitchFamily="50" charset="-128"/>
              <a:cs typeface="HGMaruGothicMPRO" charset="-128"/>
            </a:endParaRPr>
          </a:p>
          <a:p>
            <a:r>
              <a:rPr lang="ja-JP" altLang="en-US" sz="1400" b="1">
                <a:solidFill>
                  <a:srgbClr val="37474F"/>
                </a:solidFill>
                <a:latin typeface="游ゴシック"/>
                <a:ea typeface="游ゴシック"/>
                <a:cs typeface="HGMaruGothicMPRO" charset="-128"/>
              </a:rPr>
              <a:t>※選択肢がGood～Badの5択の以外は納品するレポートにも反映できませんのでご注意ください</a:t>
            </a:r>
            <a:endParaRPr lang="ja-JP" altLang="en-US" sz="1400"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5" name="テキスト ボックス 4">
            <a:extLst>
              <a:ext uri="{FF2B5EF4-FFF2-40B4-BE49-F238E27FC236}">
                <a16:creationId xmlns:a16="http://schemas.microsoft.com/office/drawing/2014/main" id="{1C929A29-543E-4B7B-8012-90F4C419D023}"/>
              </a:ext>
            </a:extLst>
          </p:cNvPr>
          <p:cNvSpPr txBox="1"/>
          <p:nvPr/>
        </p:nvSpPr>
        <p:spPr>
          <a:xfrm>
            <a:off x="1996650" y="2442472"/>
            <a:ext cx="4588879" cy="3395801"/>
          </a:xfrm>
          <a:prstGeom prst="rect">
            <a:avLst/>
          </a:prstGeom>
          <a:ln>
            <a:solidFill>
              <a:srgbClr val="55BBB3"/>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t">
            <a:spAutoFit/>
          </a:bodyPr>
          <a:lstStyle/>
          <a:p>
            <a:pPr algn="l" defTabSz="584200"/>
            <a:r>
              <a:rPr kumimoji="0" lang="ja-JP" altLang="en-US" sz="1600" b="1" i="0" u="none" strike="noStrike" cap="none" spc="0" normalizeH="0" baseline="0" dirty="0">
                <a:ln>
                  <a:noFill/>
                </a:ln>
                <a:solidFill>
                  <a:srgbClr val="37474F"/>
                </a:solidFill>
                <a:effectLst/>
                <a:uFillTx/>
                <a:latin typeface="游ゴシック"/>
                <a:ea typeface="游ゴシック"/>
                <a:sym typeface="ヒラギノ角ゴ ProN W6"/>
              </a:rPr>
              <a:t>設定条件　最大</a:t>
            </a:r>
            <a:r>
              <a:rPr kumimoji="0" lang="en-US" altLang="ja-JP" sz="1600" b="1" i="0" u="none" strike="noStrike" cap="none" spc="0" normalizeH="0" baseline="0" dirty="0">
                <a:ln>
                  <a:noFill/>
                </a:ln>
                <a:solidFill>
                  <a:srgbClr val="37474F"/>
                </a:solidFill>
                <a:effectLst/>
                <a:uFillTx/>
                <a:latin typeface="游ゴシック"/>
                <a:ea typeface="游ゴシック"/>
                <a:sym typeface="ヒラギノ角ゴ ProN W6"/>
              </a:rPr>
              <a:t>30</a:t>
            </a:r>
            <a:r>
              <a:rPr kumimoji="0" lang="ja-JP" altLang="en-US" sz="1600" b="1" i="0" u="none" strike="noStrike" cap="none" spc="0" normalizeH="0" baseline="0" dirty="0">
                <a:ln>
                  <a:noFill/>
                </a:ln>
                <a:solidFill>
                  <a:srgbClr val="37474F"/>
                </a:solidFill>
                <a:effectLst/>
                <a:uFillTx/>
                <a:latin typeface="游ゴシック"/>
                <a:ea typeface="游ゴシック"/>
                <a:sym typeface="ヒラギノ角ゴ ProN W6"/>
              </a:rPr>
              <a:t>問まで設定可能</a:t>
            </a:r>
            <a:endParaRPr lang="en-US" altLang="ja-JP" sz="1600" b="1" i="0" u="none" strike="noStrike" cap="none" spc="0" normalizeH="0" baseline="0" dirty="0">
              <a:ln>
                <a:noFill/>
              </a:ln>
              <a:solidFill>
                <a:srgbClr val="37474F"/>
              </a:solidFill>
              <a:effectLst/>
              <a:uFillTx/>
              <a:latin typeface="游ゴシック"/>
              <a:ea typeface="游ゴシック"/>
            </a:endParaRPr>
          </a:p>
          <a:p>
            <a:pPr algn="l" defTabSz="584200"/>
            <a:r>
              <a:rPr kumimoji="0" lang="en-US" altLang="ja-JP" sz="1600" b="1" i="0" u="none" strike="noStrike" cap="none" spc="0" normalizeH="0" baseline="0" dirty="0">
                <a:ln>
                  <a:noFill/>
                </a:ln>
                <a:solidFill>
                  <a:srgbClr val="37474F"/>
                </a:solidFill>
                <a:effectLst/>
                <a:uFillTx/>
                <a:latin typeface="游ゴシック"/>
                <a:ea typeface="游ゴシック"/>
                <a:sym typeface="ヒラギノ角ゴ ProN W6"/>
              </a:rPr>
              <a:t>【</a:t>
            </a:r>
            <a:r>
              <a:rPr kumimoji="0" lang="ja-JP" altLang="en-US" sz="1600" b="1" i="0" u="none" strike="noStrike" cap="none" spc="0" normalizeH="0" baseline="0" dirty="0">
                <a:ln>
                  <a:noFill/>
                </a:ln>
                <a:solidFill>
                  <a:srgbClr val="37474F"/>
                </a:solidFill>
                <a:effectLst/>
                <a:uFillTx/>
                <a:latin typeface="游ゴシック"/>
                <a:ea typeface="游ゴシック"/>
                <a:sym typeface="ヒラギノ角ゴ ProN W6"/>
              </a:rPr>
              <a:t>設問</a:t>
            </a:r>
            <a:r>
              <a:rPr kumimoji="0" lang="en-US" altLang="ja-JP" sz="1600" b="1" i="0" u="none" strike="noStrike" cap="none" spc="0" normalizeH="0" baseline="0" dirty="0">
                <a:ln>
                  <a:noFill/>
                </a:ln>
                <a:solidFill>
                  <a:srgbClr val="37474F"/>
                </a:solidFill>
                <a:effectLst/>
                <a:uFillTx/>
                <a:latin typeface="游ゴシック"/>
                <a:ea typeface="游ゴシック"/>
                <a:sym typeface="ヒラギノ角ゴ ProN W6"/>
              </a:rPr>
              <a:t>】</a:t>
            </a:r>
            <a:endParaRPr lang="en-US" altLang="ja-JP" sz="1600" b="1" i="0" u="none" strike="noStrike" cap="none" spc="0" normalizeH="0" baseline="0" dirty="0">
              <a:ln>
                <a:noFill/>
              </a:ln>
              <a:solidFill>
                <a:srgbClr val="37474F"/>
              </a:solidFill>
              <a:effectLst/>
              <a:uFillTx/>
              <a:latin typeface="游ゴシック"/>
              <a:ea typeface="游ゴシック"/>
            </a:endParaRPr>
          </a:p>
          <a:p>
            <a:pPr marL="342900" indent="-342900" algn="l" defTabSz="584200">
              <a:buFont typeface="Arial" panose="020B0604020202020204" pitchFamily="34" charset="0"/>
              <a:buChar char="•"/>
            </a:pPr>
            <a:r>
              <a:rPr lang="ja-JP" altLang="en-US" sz="1600" b="1" dirty="0">
                <a:solidFill>
                  <a:srgbClr val="37474F"/>
                </a:solidFill>
                <a:latin typeface="游ゴシック"/>
                <a:ea typeface="游ゴシック"/>
              </a:rPr>
              <a:t>文字数：</a:t>
            </a:r>
            <a:r>
              <a:rPr lang="en-US" altLang="ja-JP" sz="1600" b="1" dirty="0">
                <a:solidFill>
                  <a:srgbClr val="37474F"/>
                </a:solidFill>
                <a:latin typeface="游ゴシック"/>
                <a:ea typeface="游ゴシック"/>
              </a:rPr>
              <a:t>100</a:t>
            </a:r>
            <a:r>
              <a:rPr lang="ja-JP" altLang="en-US" sz="1600" b="1" dirty="0">
                <a:solidFill>
                  <a:srgbClr val="37474F"/>
                </a:solidFill>
                <a:latin typeface="游ゴシック"/>
                <a:ea typeface="游ゴシック"/>
              </a:rPr>
              <a:t>文字まで（改行可）</a:t>
            </a:r>
            <a:br>
              <a:rPr lang="ja-JP" altLang="en-US" sz="1600" b="1" dirty="0">
                <a:latin typeface="游ゴシック"/>
                <a:ea typeface="游ゴシック"/>
              </a:rPr>
            </a:br>
            <a:r>
              <a:rPr lang="en-US" altLang="ja-JP" sz="1100" b="1" dirty="0">
                <a:solidFill>
                  <a:srgbClr val="37474F"/>
                </a:solidFill>
                <a:latin typeface="游ゴシック"/>
                <a:ea typeface="游ゴシック"/>
              </a:rPr>
              <a:t>※</a:t>
            </a:r>
            <a:r>
              <a:rPr lang="ja-JP" altLang="en-US" sz="1100" b="1" dirty="0">
                <a:solidFill>
                  <a:srgbClr val="37474F"/>
                </a:solidFill>
                <a:latin typeface="游ゴシック"/>
                <a:ea typeface="游ゴシック"/>
              </a:rPr>
              <a:t>英字の場合はアルファベットで</a:t>
            </a:r>
            <a:r>
              <a:rPr lang="en-US" altLang="ja-JP" sz="1100" b="1" dirty="0">
                <a:solidFill>
                  <a:srgbClr val="37474F"/>
                </a:solidFill>
                <a:latin typeface="游ゴシック"/>
                <a:ea typeface="游ゴシック"/>
              </a:rPr>
              <a:t>1</a:t>
            </a:r>
            <a:r>
              <a:rPr lang="ja-JP" altLang="en-US" sz="1100" b="1" dirty="0">
                <a:solidFill>
                  <a:srgbClr val="37474F"/>
                </a:solidFill>
                <a:latin typeface="游ゴシック"/>
                <a:ea typeface="游ゴシック"/>
              </a:rPr>
              <a:t>文字カウント</a:t>
            </a:r>
            <a:br>
              <a:rPr lang="ja-JP" altLang="en-US" sz="1100" b="1" dirty="0">
                <a:latin typeface="游ゴシック" panose="020B0400000000000000" pitchFamily="50" charset="-128"/>
                <a:ea typeface="游ゴシック" panose="020B0400000000000000" pitchFamily="50" charset="-128"/>
              </a:rPr>
            </a:br>
            <a:r>
              <a:rPr lang="en-US" altLang="ja-JP" sz="1100" b="1" dirty="0">
                <a:solidFill>
                  <a:srgbClr val="37474F"/>
                </a:solidFill>
                <a:latin typeface="游ゴシック"/>
                <a:ea typeface="游ゴシック"/>
              </a:rPr>
              <a:t>※</a:t>
            </a:r>
            <a:r>
              <a:rPr lang="ja-JP" altLang="en-US" sz="1100" b="1" dirty="0">
                <a:solidFill>
                  <a:srgbClr val="37474F"/>
                </a:solidFill>
                <a:latin typeface="游ゴシック"/>
                <a:ea typeface="游ゴシック"/>
              </a:rPr>
              <a:t>改行</a:t>
            </a:r>
            <a:r>
              <a:rPr lang="en-US" altLang="ja-JP" sz="1100" b="1" dirty="0">
                <a:solidFill>
                  <a:srgbClr val="37474F"/>
                </a:solidFill>
                <a:latin typeface="游ゴシック"/>
                <a:ea typeface="游ゴシック"/>
              </a:rPr>
              <a:t>/</a:t>
            </a:r>
            <a:r>
              <a:rPr lang="ja-JP" altLang="en-US" sz="1100" b="1" dirty="0">
                <a:solidFill>
                  <a:srgbClr val="37474F"/>
                </a:solidFill>
                <a:latin typeface="游ゴシック"/>
                <a:ea typeface="游ゴシック"/>
              </a:rPr>
              <a:t>スペースも</a:t>
            </a:r>
            <a:r>
              <a:rPr lang="en-US" altLang="ja-JP" sz="1100" b="1" dirty="0">
                <a:solidFill>
                  <a:srgbClr val="37474F"/>
                </a:solidFill>
                <a:latin typeface="游ゴシック"/>
                <a:ea typeface="游ゴシック"/>
              </a:rPr>
              <a:t>1</a:t>
            </a:r>
            <a:r>
              <a:rPr lang="ja-JP" altLang="en-US" sz="1100" b="1" dirty="0">
                <a:solidFill>
                  <a:srgbClr val="37474F"/>
                </a:solidFill>
                <a:latin typeface="游ゴシック"/>
                <a:ea typeface="游ゴシック"/>
              </a:rPr>
              <a:t>文字カウント</a:t>
            </a:r>
            <a:endParaRPr lang="en-US" altLang="ja-JP" sz="1100" b="1" dirty="0">
              <a:solidFill>
                <a:srgbClr val="37474F"/>
              </a:solidFill>
              <a:latin typeface="游ゴシック"/>
              <a:ea typeface="游ゴシック"/>
            </a:endParaRPr>
          </a:p>
          <a:p>
            <a:pPr marR="0" algn="l" defTabSz="584200" rtl="0" fontAlgn="auto" latinLnBrk="0" hangingPunct="0">
              <a:lnSpc>
                <a:spcPct val="100000"/>
              </a:lnSpc>
              <a:spcBef>
                <a:spcPts val="0"/>
              </a:spcBef>
              <a:spcAft>
                <a:spcPts val="0"/>
              </a:spcAft>
              <a:buClrTx/>
              <a:buSzTx/>
              <a:tabLst/>
            </a:pPr>
            <a:endParaRPr lang="en-US" altLang="ja-JP" sz="1600" b="1" dirty="0">
              <a:solidFill>
                <a:srgbClr val="37474F"/>
              </a:solidFill>
              <a:latin typeface="游ゴシック" panose="020B0400000000000000" pitchFamily="50" charset="-128"/>
              <a:ea typeface="游ゴシック" panose="020B0400000000000000" pitchFamily="50" charset="-128"/>
            </a:endParaRPr>
          </a:p>
          <a:p>
            <a:pPr marR="0" algn="l" defTabSz="584200" rtl="0" fontAlgn="auto" latinLnBrk="0" hangingPunct="0">
              <a:lnSpc>
                <a:spcPct val="100000"/>
              </a:lnSpc>
              <a:spcBef>
                <a:spcPts val="0"/>
              </a:spcBef>
              <a:spcAft>
                <a:spcPts val="0"/>
              </a:spcAft>
              <a:buClrTx/>
              <a:buSzTx/>
              <a:tabLst/>
            </a:pPr>
            <a:r>
              <a:rPr lang="en-US" altLang="ja-JP" sz="1600" b="1" dirty="0">
                <a:solidFill>
                  <a:srgbClr val="37474F"/>
                </a:solidFill>
                <a:latin typeface="游ゴシック"/>
                <a:ea typeface="游ゴシック"/>
              </a:rPr>
              <a:t>【</a:t>
            </a:r>
            <a:r>
              <a:rPr lang="ja-JP" altLang="en-US" sz="1600" b="1" dirty="0">
                <a:solidFill>
                  <a:srgbClr val="37474F"/>
                </a:solidFill>
                <a:latin typeface="游ゴシック"/>
                <a:ea typeface="游ゴシック"/>
              </a:rPr>
              <a:t>設問補足</a:t>
            </a:r>
            <a:r>
              <a:rPr lang="en-US" altLang="ja-JP" sz="1600" b="1" dirty="0">
                <a:solidFill>
                  <a:srgbClr val="37474F"/>
                </a:solidFill>
                <a:latin typeface="游ゴシック"/>
                <a:ea typeface="游ゴシック"/>
              </a:rPr>
              <a:t>】</a:t>
            </a:r>
          </a:p>
          <a:p>
            <a:pPr marL="342900" indent="-342900" algn="l" defTabSz="584200">
              <a:buFont typeface="Arial" panose="020B0604020202020204" pitchFamily="34" charset="0"/>
              <a:buChar char="•"/>
            </a:pPr>
            <a:r>
              <a:rPr lang="ja-JP" altLang="en-US" sz="1600" b="1" dirty="0">
                <a:solidFill>
                  <a:srgbClr val="37474F"/>
                </a:solidFill>
                <a:latin typeface="游ゴシック"/>
                <a:ea typeface="游ゴシック"/>
              </a:rPr>
              <a:t>文字数：</a:t>
            </a:r>
            <a:r>
              <a:rPr lang="en-US" altLang="ja-JP" sz="1600" b="1" dirty="0">
                <a:solidFill>
                  <a:srgbClr val="37474F"/>
                </a:solidFill>
                <a:latin typeface="游ゴシック"/>
                <a:ea typeface="游ゴシック"/>
              </a:rPr>
              <a:t>100</a:t>
            </a:r>
            <a:r>
              <a:rPr lang="ja-JP" altLang="en-US" sz="1600" b="1" dirty="0">
                <a:solidFill>
                  <a:srgbClr val="37474F"/>
                </a:solidFill>
                <a:latin typeface="游ゴシック"/>
                <a:ea typeface="游ゴシック"/>
              </a:rPr>
              <a:t>文字まで（改行可）</a:t>
            </a:r>
            <a:endParaRPr lang="ja-JP" altLang="en-US" sz="1600" b="1" dirty="0">
              <a:latin typeface="游ゴシック" panose="020B0400000000000000" pitchFamily="50" charset="-128"/>
              <a:ea typeface="游ゴシック" panose="020B0400000000000000" pitchFamily="50" charset="-128"/>
            </a:endParaRPr>
          </a:p>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endParaRPr lang="en-US" altLang="ja-JP" sz="1600" b="1" dirty="0">
              <a:solidFill>
                <a:srgbClr val="37474F"/>
              </a:solidFill>
              <a:latin typeface="游ゴシック" panose="020B0400000000000000" pitchFamily="50" charset="-128"/>
              <a:ea typeface="游ゴシック" panose="020B0400000000000000" pitchFamily="50" charset="-128"/>
            </a:endParaRPr>
          </a:p>
          <a:p>
            <a:pPr marR="0" algn="l" defTabSz="584200" rtl="0" fontAlgn="auto" latinLnBrk="0" hangingPunct="0">
              <a:lnSpc>
                <a:spcPct val="100000"/>
              </a:lnSpc>
              <a:spcBef>
                <a:spcPts val="0"/>
              </a:spcBef>
              <a:spcAft>
                <a:spcPts val="0"/>
              </a:spcAft>
              <a:buClrTx/>
              <a:buSzTx/>
              <a:tabLst/>
            </a:pPr>
            <a:r>
              <a:rPr lang="en-US" altLang="ja-JP" sz="1600" b="1" dirty="0">
                <a:solidFill>
                  <a:srgbClr val="37474F"/>
                </a:solidFill>
                <a:latin typeface="游ゴシック"/>
                <a:ea typeface="游ゴシック"/>
              </a:rPr>
              <a:t>【</a:t>
            </a:r>
            <a:r>
              <a:rPr lang="ja-JP" altLang="en-US" sz="1600" b="1" dirty="0">
                <a:solidFill>
                  <a:srgbClr val="37474F"/>
                </a:solidFill>
                <a:latin typeface="游ゴシック"/>
                <a:ea typeface="游ゴシック"/>
              </a:rPr>
              <a:t>回答方法</a:t>
            </a:r>
            <a:r>
              <a:rPr lang="en-US" altLang="ja-JP" sz="1600" b="1" dirty="0">
                <a:solidFill>
                  <a:srgbClr val="37474F"/>
                </a:solidFill>
                <a:latin typeface="游ゴシック"/>
                <a:ea typeface="游ゴシック"/>
              </a:rPr>
              <a:t>】</a:t>
            </a:r>
          </a:p>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ja-JP" altLang="en-US" sz="1600" b="1" dirty="0">
                <a:solidFill>
                  <a:srgbClr val="37474F"/>
                </a:solidFill>
                <a:latin typeface="游ゴシック"/>
                <a:ea typeface="游ゴシック"/>
              </a:rPr>
              <a:t>最大選択肢設定数：</a:t>
            </a:r>
            <a:r>
              <a:rPr lang="en-US" altLang="ja-JP" sz="1600" b="1" dirty="0">
                <a:solidFill>
                  <a:srgbClr val="37474F"/>
                </a:solidFill>
                <a:latin typeface="游ゴシック"/>
                <a:ea typeface="游ゴシック"/>
              </a:rPr>
              <a:t>20</a:t>
            </a:r>
            <a:r>
              <a:rPr lang="ja-JP" altLang="en-US" sz="1600" b="1" dirty="0">
                <a:solidFill>
                  <a:srgbClr val="37474F"/>
                </a:solidFill>
                <a:latin typeface="游ゴシック"/>
                <a:ea typeface="游ゴシック"/>
              </a:rPr>
              <a:t>個</a:t>
            </a:r>
            <a:endParaRPr lang="en-US" altLang="ja-JP" sz="1600" b="1" dirty="0">
              <a:solidFill>
                <a:srgbClr val="37474F"/>
              </a:solidFill>
              <a:latin typeface="游ゴシック"/>
              <a:ea typeface="游ゴシック"/>
            </a:endParaRPr>
          </a:p>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ja-JP" altLang="en-US" sz="1600" b="1" dirty="0">
                <a:solidFill>
                  <a:srgbClr val="37474F"/>
                </a:solidFill>
                <a:latin typeface="游ゴシック"/>
                <a:ea typeface="游ゴシック"/>
              </a:rPr>
              <a:t>ラジオボタン</a:t>
            </a:r>
            <a:r>
              <a:rPr lang="en-US" altLang="ja-JP" sz="1600" b="1" dirty="0">
                <a:solidFill>
                  <a:srgbClr val="37474F"/>
                </a:solidFill>
                <a:latin typeface="游ゴシック"/>
                <a:ea typeface="游ゴシック"/>
              </a:rPr>
              <a:t>/</a:t>
            </a:r>
            <a:r>
              <a:rPr lang="ja-JP" altLang="en-US" sz="1600" b="1" dirty="0">
                <a:solidFill>
                  <a:srgbClr val="37474F"/>
                </a:solidFill>
                <a:latin typeface="游ゴシック"/>
                <a:ea typeface="游ゴシック"/>
              </a:rPr>
              <a:t>プルダウン：</a:t>
            </a:r>
            <a:r>
              <a:rPr lang="en-US" altLang="ja-JP" sz="1600" b="1" dirty="0">
                <a:solidFill>
                  <a:srgbClr val="37474F"/>
                </a:solidFill>
                <a:latin typeface="游ゴシック"/>
                <a:ea typeface="游ゴシック"/>
              </a:rPr>
              <a:t>100</a:t>
            </a:r>
            <a:r>
              <a:rPr lang="ja-JP" altLang="en-US" sz="1600" b="1" dirty="0">
                <a:solidFill>
                  <a:srgbClr val="37474F"/>
                </a:solidFill>
                <a:latin typeface="游ゴシック"/>
                <a:ea typeface="游ゴシック"/>
              </a:rPr>
              <a:t>文字まで</a:t>
            </a:r>
            <a:endParaRPr lang="en-US" altLang="ja-JP" sz="1600" b="1" dirty="0">
              <a:solidFill>
                <a:srgbClr val="37474F"/>
              </a:solidFill>
              <a:latin typeface="游ゴシック"/>
              <a:ea typeface="游ゴシック"/>
            </a:endParaRPr>
          </a:p>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ja-JP" altLang="en-US" sz="1600" b="1" dirty="0">
                <a:solidFill>
                  <a:srgbClr val="37474F"/>
                </a:solidFill>
                <a:latin typeface="游ゴシック"/>
                <a:ea typeface="游ゴシック"/>
              </a:rPr>
              <a:t>チェックボックス：</a:t>
            </a:r>
            <a:r>
              <a:rPr lang="en-US" altLang="ja-JP" sz="1600" b="1" dirty="0">
                <a:solidFill>
                  <a:srgbClr val="37474F"/>
                </a:solidFill>
                <a:latin typeface="游ゴシック"/>
                <a:ea typeface="游ゴシック"/>
              </a:rPr>
              <a:t>20</a:t>
            </a:r>
            <a:r>
              <a:rPr lang="ja-JP" altLang="en-US" sz="1600" b="1" dirty="0">
                <a:solidFill>
                  <a:srgbClr val="37474F"/>
                </a:solidFill>
                <a:latin typeface="游ゴシック"/>
                <a:ea typeface="游ゴシック"/>
              </a:rPr>
              <a:t>文字まで</a:t>
            </a:r>
            <a:endParaRPr lang="en-US" altLang="ja-JP" sz="1600" b="1" dirty="0">
              <a:solidFill>
                <a:srgbClr val="37474F"/>
              </a:solidFill>
              <a:latin typeface="游ゴシック"/>
              <a:ea typeface="游ゴシック"/>
            </a:endParaRPr>
          </a:p>
          <a:p>
            <a:pPr marL="342900" marR="0" indent="-342900" algn="l" defTabSz="584200" rtl="0" fontAlgn="auto" latinLnBrk="0" hangingPunct="0">
              <a:lnSpc>
                <a:spcPct val="100000"/>
              </a:lnSpc>
              <a:spcBef>
                <a:spcPts val="0"/>
              </a:spcBef>
              <a:spcAft>
                <a:spcPts val="0"/>
              </a:spcAft>
              <a:buClrTx/>
              <a:buSzTx/>
              <a:buFont typeface="Arial" panose="020B0604020202020204" pitchFamily="34" charset="0"/>
              <a:buChar char="•"/>
              <a:tabLst/>
            </a:pPr>
            <a:r>
              <a:rPr lang="ja-JP" altLang="en-US" sz="1600" b="1" dirty="0">
                <a:solidFill>
                  <a:srgbClr val="37474F"/>
                </a:solidFill>
                <a:latin typeface="游ゴシック"/>
                <a:ea typeface="游ゴシック"/>
              </a:rPr>
              <a:t>一行テキスト</a:t>
            </a:r>
            <a:r>
              <a:rPr lang="en-US" altLang="ja-JP" sz="1600" b="1" dirty="0">
                <a:solidFill>
                  <a:srgbClr val="37474F"/>
                </a:solidFill>
                <a:latin typeface="游ゴシック"/>
                <a:ea typeface="游ゴシック"/>
              </a:rPr>
              <a:t>/</a:t>
            </a:r>
            <a:r>
              <a:rPr lang="ja-JP" altLang="en-US" sz="1600" b="1" dirty="0">
                <a:solidFill>
                  <a:srgbClr val="37474F"/>
                </a:solidFill>
                <a:latin typeface="游ゴシック"/>
                <a:ea typeface="游ゴシック"/>
              </a:rPr>
              <a:t>複数行テキスト</a:t>
            </a:r>
            <a:endParaRPr lang="en-US" altLang="ja-JP" sz="1600" b="1" dirty="0">
              <a:solidFill>
                <a:srgbClr val="37474F"/>
              </a:solidFill>
              <a:latin typeface="游ゴシック"/>
              <a:ea typeface="游ゴシック"/>
            </a:endParaRPr>
          </a:p>
        </p:txBody>
      </p:sp>
      <p:graphicFrame>
        <p:nvGraphicFramePr>
          <p:cNvPr id="8" name="表 7">
            <a:extLst>
              <a:ext uri="{FF2B5EF4-FFF2-40B4-BE49-F238E27FC236}">
                <a16:creationId xmlns:a16="http://schemas.microsoft.com/office/drawing/2014/main" id="{D18EB402-F88D-44E9-808F-C6BC89FE16E2}"/>
              </a:ext>
            </a:extLst>
          </p:cNvPr>
          <p:cNvGraphicFramePr>
            <a:graphicFrameLocks noGrp="1"/>
          </p:cNvGraphicFramePr>
          <p:nvPr>
            <p:extLst>
              <p:ext uri="{D42A27DB-BD31-4B8C-83A1-F6EECF244321}">
                <p14:modId xmlns:p14="http://schemas.microsoft.com/office/powerpoint/2010/main" val="2517590488"/>
              </p:ext>
            </p:extLst>
          </p:nvPr>
        </p:nvGraphicFramePr>
        <p:xfrm>
          <a:off x="8101262" y="0"/>
          <a:ext cx="1042738" cy="835851"/>
        </p:xfrm>
        <a:graphic>
          <a:graphicData uri="http://schemas.openxmlformats.org/drawingml/2006/table">
            <a:tbl>
              <a:tblPr firstRow="1" bandRow="1">
                <a:tableStyleId>{5940675A-B579-460E-94D1-54222C63F5DA}</a:tableStyleId>
              </a:tblPr>
              <a:tblGrid>
                <a:gridCol w="1042738">
                  <a:extLst>
                    <a:ext uri="{9D8B030D-6E8A-4147-A177-3AD203B41FA5}">
                      <a16:colId xmlns:a16="http://schemas.microsoft.com/office/drawing/2014/main" val="273203430"/>
                    </a:ext>
                  </a:extLst>
                </a:gridCol>
              </a:tblGrid>
              <a:tr h="278617">
                <a:tc>
                  <a:txBody>
                    <a:bodyPr/>
                    <a:lstStyle/>
                    <a:p>
                      <a:pPr algn="ctr"/>
                      <a:r>
                        <a:rPr kumimoji="1" lang="en-US" altLang="ja-JP" sz="1000" b="0">
                          <a:solidFill>
                            <a:schemeClr val="tx1">
                              <a:lumMod val="50000"/>
                              <a:lumOff val="50000"/>
                            </a:schemeClr>
                          </a:solidFill>
                        </a:rPr>
                        <a:t>CSV</a:t>
                      </a:r>
                      <a:r>
                        <a:rPr kumimoji="1" lang="ja-JP" altLang="en-US" sz="1000" b="0">
                          <a:solidFill>
                            <a:schemeClr val="tx1">
                              <a:lumMod val="50000"/>
                              <a:lumOff val="50000"/>
                            </a:schemeClr>
                          </a:solidFill>
                        </a:rPr>
                        <a:t>登録</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extLst>
                  <a:ext uri="{0D108BD9-81ED-4DB2-BD59-A6C34878D82A}">
                    <a16:rowId xmlns:a16="http://schemas.microsoft.com/office/drawing/2014/main" val="435456623"/>
                  </a:ext>
                </a:extLst>
              </a:tr>
              <a:tr h="278617">
                <a:tc>
                  <a:txBody>
                    <a:bodyPr/>
                    <a:lstStyle/>
                    <a:p>
                      <a:pPr algn="ctr"/>
                      <a:r>
                        <a:rPr kumimoji="1" lang="ja-JP" altLang="en-US" sz="1000">
                          <a:solidFill>
                            <a:schemeClr val="tx1">
                              <a:lumMod val="50000"/>
                              <a:lumOff val="50000"/>
                            </a:schemeClr>
                          </a:solidFill>
                        </a:rPr>
                        <a:t>配信設定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173975449"/>
                  </a:ext>
                </a:extLst>
              </a:tr>
              <a:tr h="278617">
                <a:tc>
                  <a:txBody>
                    <a:bodyPr/>
                    <a:lstStyle/>
                    <a:p>
                      <a:pPr algn="ctr"/>
                      <a:r>
                        <a:rPr kumimoji="1" lang="ja-JP" altLang="en-US" sz="1000" b="1">
                          <a:solidFill>
                            <a:schemeClr val="bg1"/>
                          </a:solidFill>
                        </a:rPr>
                        <a:t>オプション設定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517815226"/>
                  </a:ext>
                </a:extLst>
              </a:tr>
            </a:tbl>
          </a:graphicData>
        </a:graphic>
      </p:graphicFrame>
    </p:spTree>
    <p:extLst>
      <p:ext uri="{BB962C8B-B14F-4D97-AF65-F5344CB8AC3E}">
        <p14:creationId xmlns:p14="http://schemas.microsoft.com/office/powerpoint/2010/main" val="2418542141"/>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cs typeface="HGMaruGothicMPRO" charset="-128"/>
              </a:rPr>
              <a:t>追加質問</a:t>
            </a:r>
            <a:endParaRPr lang="en-US">
              <a:cs typeface="HGMaruGothicMPRO" charset="-128"/>
            </a:endParaRPr>
          </a:p>
        </p:txBody>
      </p:sp>
      <p:sp>
        <p:nvSpPr>
          <p:cNvPr id="2" name="スライド番号プレースホルダー 1">
            <a:extLst>
              <a:ext uri="{FF2B5EF4-FFF2-40B4-BE49-F238E27FC236}">
                <a16:creationId xmlns:a16="http://schemas.microsoft.com/office/drawing/2014/main" id="{4AD0DBB2-6DA5-4A08-B701-903998E22ACC}"/>
              </a:ext>
            </a:extLst>
          </p:cNvPr>
          <p:cNvSpPr>
            <a:spLocks noGrp="1"/>
          </p:cNvSpPr>
          <p:nvPr>
            <p:ph type="sldNum" sz="quarter" idx="2"/>
          </p:nvPr>
        </p:nvSpPr>
        <p:spPr/>
        <p:txBody>
          <a:bodyPr/>
          <a:lstStyle/>
          <a:p>
            <a:fld id="{86CB4B4D-7CA3-9044-876B-883B54F8677D}" type="slidenum">
              <a:rPr lang="en-US" altLang="ja-JP" smtClean="0"/>
              <a:t>41</a:t>
            </a:fld>
            <a:endParaRPr lang="ja-JP" altLang="en-US"/>
          </a:p>
        </p:txBody>
      </p:sp>
      <p:graphicFrame>
        <p:nvGraphicFramePr>
          <p:cNvPr id="8" name="表 7">
            <a:extLst>
              <a:ext uri="{FF2B5EF4-FFF2-40B4-BE49-F238E27FC236}">
                <a16:creationId xmlns:a16="http://schemas.microsoft.com/office/drawing/2014/main" id="{D18EB402-F88D-44E9-808F-C6BC89FE16E2}"/>
              </a:ext>
            </a:extLst>
          </p:cNvPr>
          <p:cNvGraphicFramePr>
            <a:graphicFrameLocks noGrp="1"/>
          </p:cNvGraphicFramePr>
          <p:nvPr/>
        </p:nvGraphicFramePr>
        <p:xfrm>
          <a:off x="8101262" y="0"/>
          <a:ext cx="1042738" cy="835851"/>
        </p:xfrm>
        <a:graphic>
          <a:graphicData uri="http://schemas.openxmlformats.org/drawingml/2006/table">
            <a:tbl>
              <a:tblPr firstRow="1" bandRow="1">
                <a:tableStyleId>{5940675A-B579-460E-94D1-54222C63F5DA}</a:tableStyleId>
              </a:tblPr>
              <a:tblGrid>
                <a:gridCol w="1042738">
                  <a:extLst>
                    <a:ext uri="{9D8B030D-6E8A-4147-A177-3AD203B41FA5}">
                      <a16:colId xmlns:a16="http://schemas.microsoft.com/office/drawing/2014/main" val="273203430"/>
                    </a:ext>
                  </a:extLst>
                </a:gridCol>
              </a:tblGrid>
              <a:tr h="278617">
                <a:tc>
                  <a:txBody>
                    <a:bodyPr/>
                    <a:lstStyle/>
                    <a:p>
                      <a:pPr algn="ctr"/>
                      <a:r>
                        <a:rPr kumimoji="1" lang="en-US" altLang="ja-JP" sz="1000" b="0">
                          <a:solidFill>
                            <a:schemeClr val="tx1">
                              <a:lumMod val="50000"/>
                              <a:lumOff val="50000"/>
                            </a:schemeClr>
                          </a:solidFill>
                        </a:rPr>
                        <a:t>CSV</a:t>
                      </a:r>
                      <a:r>
                        <a:rPr kumimoji="1" lang="ja-JP" altLang="en-US" sz="1000" b="0">
                          <a:solidFill>
                            <a:schemeClr val="tx1">
                              <a:lumMod val="50000"/>
                              <a:lumOff val="50000"/>
                            </a:schemeClr>
                          </a:solidFill>
                        </a:rPr>
                        <a:t>登録</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D9D9D9"/>
                    </a:solidFill>
                  </a:tcPr>
                </a:tc>
                <a:extLst>
                  <a:ext uri="{0D108BD9-81ED-4DB2-BD59-A6C34878D82A}">
                    <a16:rowId xmlns:a16="http://schemas.microsoft.com/office/drawing/2014/main" val="435456623"/>
                  </a:ext>
                </a:extLst>
              </a:tr>
              <a:tr h="278617">
                <a:tc>
                  <a:txBody>
                    <a:bodyPr/>
                    <a:lstStyle/>
                    <a:p>
                      <a:pPr algn="ctr"/>
                      <a:r>
                        <a:rPr kumimoji="1" lang="ja-JP" altLang="en-US" sz="1000">
                          <a:solidFill>
                            <a:schemeClr val="tx1">
                              <a:lumMod val="50000"/>
                              <a:lumOff val="50000"/>
                            </a:schemeClr>
                          </a:solidFill>
                        </a:rPr>
                        <a:t>配信設定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173975449"/>
                  </a:ext>
                </a:extLst>
              </a:tr>
              <a:tr h="278617">
                <a:tc>
                  <a:txBody>
                    <a:bodyPr/>
                    <a:lstStyle/>
                    <a:p>
                      <a:pPr algn="ctr"/>
                      <a:r>
                        <a:rPr kumimoji="1" lang="ja-JP" altLang="en-US" sz="1000" b="1">
                          <a:solidFill>
                            <a:schemeClr val="bg1"/>
                          </a:solidFill>
                        </a:rPr>
                        <a:t>オプション設定</a:t>
                      </a:r>
                    </a:p>
                  </a:txBody>
                  <a:tcPr marL="46923" marR="46923" marT="34350" marB="3435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517815226"/>
                  </a:ext>
                </a:extLst>
              </a:tr>
            </a:tbl>
          </a:graphicData>
        </a:graphic>
      </p:graphicFrame>
      <p:pic>
        <p:nvPicPr>
          <p:cNvPr id="6" name="図 5">
            <a:extLst>
              <a:ext uri="{FF2B5EF4-FFF2-40B4-BE49-F238E27FC236}">
                <a16:creationId xmlns:a16="http://schemas.microsoft.com/office/drawing/2014/main" id="{14D3CEB7-A9F9-48CC-9E24-238F3A7FCD7E}"/>
              </a:ext>
            </a:extLst>
          </p:cNvPr>
          <p:cNvPicPr>
            <a:picLocks noChangeAspect="1"/>
          </p:cNvPicPr>
          <p:nvPr/>
        </p:nvPicPr>
        <p:blipFill>
          <a:blip r:embed="rId3"/>
          <a:stretch>
            <a:fillRect/>
          </a:stretch>
        </p:blipFill>
        <p:spPr>
          <a:xfrm>
            <a:off x="1405599" y="2019574"/>
            <a:ext cx="6157494" cy="4377307"/>
          </a:xfrm>
          <a:prstGeom prst="rect">
            <a:avLst/>
          </a:prstGeom>
        </p:spPr>
      </p:pic>
      <p:sp>
        <p:nvSpPr>
          <p:cNvPr id="10" name="テキスト ボックス 14">
            <a:extLst>
              <a:ext uri="{FF2B5EF4-FFF2-40B4-BE49-F238E27FC236}">
                <a16:creationId xmlns:a16="http://schemas.microsoft.com/office/drawing/2014/main" id="{C83A2ACC-D35E-431F-852E-452932F98EAB}"/>
              </a:ext>
            </a:extLst>
          </p:cNvPr>
          <p:cNvSpPr txBox="1"/>
          <p:nvPr/>
        </p:nvSpPr>
        <p:spPr>
          <a:xfrm>
            <a:off x="445664" y="1343684"/>
            <a:ext cx="8252672" cy="369332"/>
          </a:xfrm>
          <a:prstGeom prst="rect">
            <a:avLst/>
          </a:prstGeom>
          <a:noFill/>
        </p:spPr>
        <p:txBody>
          <a:bodyPr wrap="square" lIns="91440" tIns="45720" rIns="91440" bIns="45720" rtlCol="0" anchor="t">
            <a:spAutoFit/>
          </a:bodyPr>
          <a:lstStyle/>
          <a:p>
            <a:r>
              <a:rPr lang="ja-JP" altLang="en-US" sz="1800" b="1">
                <a:solidFill>
                  <a:srgbClr val="37474F"/>
                </a:solidFill>
                <a:latin typeface="游ゴシック"/>
                <a:ea typeface="游ゴシック"/>
                <a:cs typeface="HGMaruGothicMPRO" charset="-128"/>
              </a:rPr>
              <a:t>組織サーベイ基本設定完了後、追加質問を追加いただけます。</a:t>
            </a:r>
            <a:endParaRPr lang="ja-JP" altLang="en-US" sz="1400"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7" name="正方形/長方形 6">
            <a:extLst>
              <a:ext uri="{FF2B5EF4-FFF2-40B4-BE49-F238E27FC236}">
                <a16:creationId xmlns:a16="http://schemas.microsoft.com/office/drawing/2014/main" id="{9436B144-606F-4E05-BE2B-CA5F8B0501A9}"/>
              </a:ext>
            </a:extLst>
          </p:cNvPr>
          <p:cNvSpPr/>
          <p:nvPr/>
        </p:nvSpPr>
        <p:spPr>
          <a:xfrm>
            <a:off x="4412974" y="5852159"/>
            <a:ext cx="1550504" cy="568575"/>
          </a:xfrm>
          <a:prstGeom prst="rect">
            <a:avLst/>
          </a:prstGeom>
          <a:noFill/>
          <a:ln w="28575"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Tree>
    <p:extLst>
      <p:ext uri="{BB962C8B-B14F-4D97-AF65-F5344CB8AC3E}">
        <p14:creationId xmlns:p14="http://schemas.microsoft.com/office/powerpoint/2010/main" val="4241598623"/>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247628-DA5D-4908-96A7-29DF0B0B0F7B}"/>
              </a:ext>
            </a:extLst>
          </p:cNvPr>
          <p:cNvSpPr>
            <a:spLocks noGrp="1"/>
          </p:cNvSpPr>
          <p:nvPr>
            <p:ph type="title"/>
          </p:nvPr>
        </p:nvSpPr>
        <p:spPr>
          <a:xfrm>
            <a:off x="3150967" y="3229624"/>
            <a:ext cx="2837316" cy="389466"/>
          </a:xfrm>
        </p:spPr>
        <p:txBody>
          <a:bodyPr/>
          <a:lstStyle/>
          <a:p>
            <a:r>
              <a:rPr kumimoji="1" lang="en-US" altLang="ja-JP"/>
              <a:t>1.</a:t>
            </a:r>
            <a:r>
              <a:rPr kumimoji="1" lang="ja-JP" altLang="en-US"/>
              <a:t>回答（進捗確認）</a:t>
            </a:r>
          </a:p>
        </p:txBody>
      </p:sp>
    </p:spTree>
    <p:extLst>
      <p:ext uri="{BB962C8B-B14F-4D97-AF65-F5344CB8AC3E}">
        <p14:creationId xmlns:p14="http://schemas.microsoft.com/office/powerpoint/2010/main" val="19899556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cs typeface="HGMaruGothicMPRO" charset="-128"/>
              </a:rPr>
              <a:t>組織サーベイの回答状況確認</a:t>
            </a:r>
            <a:r>
              <a:rPr lang="en-US" altLang="ja-JP">
                <a:cs typeface="HGMaruGothicMPRO" charset="-128"/>
              </a:rPr>
              <a:t>/</a:t>
            </a:r>
            <a:r>
              <a:rPr lang="ja-JP" altLang="en-US">
                <a:cs typeface="HGMaruGothicMPRO" charset="-128"/>
              </a:rPr>
              <a:t>リマインド</a:t>
            </a:r>
            <a:endParaRPr lang="en-US">
              <a:cs typeface="HGMaruGothicMPRO" charset="-128"/>
            </a:endParaRPr>
          </a:p>
        </p:txBody>
      </p:sp>
      <p:sp>
        <p:nvSpPr>
          <p:cNvPr id="7" name="テキスト ボックス 14">
            <a:extLst>
              <a:ext uri="{FF2B5EF4-FFF2-40B4-BE49-F238E27FC236}">
                <a16:creationId xmlns:a16="http://schemas.microsoft.com/office/drawing/2014/main" id="{0F040F56-99E7-4507-8592-6EBA609B197A}"/>
              </a:ext>
            </a:extLst>
          </p:cNvPr>
          <p:cNvSpPr txBox="1"/>
          <p:nvPr/>
        </p:nvSpPr>
        <p:spPr>
          <a:xfrm>
            <a:off x="445665" y="1297972"/>
            <a:ext cx="8252672" cy="376385"/>
          </a:xfrm>
          <a:prstGeom prst="rect">
            <a:avLst/>
          </a:prstGeom>
          <a:noFill/>
        </p:spPr>
        <p:txBody>
          <a:bodyPr wrap="square" rtlCol="0" anchor="t">
            <a:spAutoFit/>
          </a:bodyPr>
          <a:lstStyle/>
          <a:p>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回答状況の進捗確認</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19" name="テキスト ボックス 14">
            <a:extLst>
              <a:ext uri="{FF2B5EF4-FFF2-40B4-BE49-F238E27FC236}">
                <a16:creationId xmlns:a16="http://schemas.microsoft.com/office/drawing/2014/main" id="{56A94CBF-5D9E-4174-AE43-9F538C330C81}"/>
              </a:ext>
            </a:extLst>
          </p:cNvPr>
          <p:cNvSpPr txBox="1"/>
          <p:nvPr/>
        </p:nvSpPr>
        <p:spPr>
          <a:xfrm>
            <a:off x="1182300" y="1923177"/>
            <a:ext cx="7310817" cy="274819"/>
          </a:xfrm>
          <a:prstGeom prst="rect">
            <a:avLst/>
          </a:prstGeom>
          <a:noFill/>
        </p:spPr>
        <p:txBody>
          <a:bodyPr wrap="square" rtlCol="0" anchor="t">
            <a:spAutoFit/>
          </a:bodyPr>
          <a:lstStyle/>
          <a:p>
            <a:r>
              <a:rPr lang="ja-JP" altLang="en-US" sz="1186">
                <a:solidFill>
                  <a:srgbClr val="37474F"/>
                </a:solidFill>
                <a:latin typeface="游ゴシック" panose="020B0400000000000000" pitchFamily="50" charset="-128"/>
                <a:ea typeface="游ゴシック" panose="020B0400000000000000" pitchFamily="50" charset="-128"/>
                <a:cs typeface="HGMaruGothicMPRO" charset="-128"/>
              </a:rPr>
              <a:t>設定完了後はサーベイ履歴から、ステータスや回答進捗が確認頂けます。</a:t>
            </a:r>
            <a:endParaRPr lang="en-US" altLang="ja-JP" sz="2250">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0" name="正方形/長方形 19">
            <a:extLst>
              <a:ext uri="{FF2B5EF4-FFF2-40B4-BE49-F238E27FC236}">
                <a16:creationId xmlns:a16="http://schemas.microsoft.com/office/drawing/2014/main" id="{526B152B-AE7A-4DAF-8952-F70A6E958ED7}"/>
              </a:ext>
            </a:extLst>
          </p:cNvPr>
          <p:cNvSpPr/>
          <p:nvPr/>
        </p:nvSpPr>
        <p:spPr>
          <a:xfrm>
            <a:off x="4647456" y="2881745"/>
            <a:ext cx="4356180" cy="1873315"/>
          </a:xfrm>
          <a:prstGeom prst="rect">
            <a:avLst/>
          </a:prstGeom>
          <a:solidFill>
            <a:schemeClr val="bg1"/>
          </a:solidFill>
          <a:ln w="28575">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ja-JP" altLang="en-US" sz="1000">
                <a:solidFill>
                  <a:srgbClr val="37474F"/>
                </a:solidFill>
                <a:latin typeface="游ゴシック" panose="020B0400000000000000" pitchFamily="50" charset="-128"/>
                <a:ea typeface="游ゴシック" panose="020B0400000000000000" pitchFamily="50" charset="-128"/>
              </a:rPr>
              <a:t>「ステータス」は</a:t>
            </a:r>
            <a:r>
              <a:rPr lang="en-US" altLang="ja-JP" sz="1000">
                <a:solidFill>
                  <a:srgbClr val="37474F"/>
                </a:solidFill>
                <a:latin typeface="游ゴシック" panose="020B0400000000000000" pitchFamily="50" charset="-128"/>
                <a:ea typeface="游ゴシック" panose="020B0400000000000000" pitchFamily="50" charset="-128"/>
              </a:rPr>
              <a:t>3</a:t>
            </a:r>
            <a:r>
              <a:rPr lang="ja-JP" altLang="en-US" sz="1000">
                <a:solidFill>
                  <a:srgbClr val="37474F"/>
                </a:solidFill>
                <a:latin typeface="游ゴシック" panose="020B0400000000000000" pitchFamily="50" charset="-128"/>
                <a:ea typeface="游ゴシック" panose="020B0400000000000000" pitchFamily="50" charset="-128"/>
              </a:rPr>
              <a:t>種類あり、「開始日／終了日」によって内容が変わります。</a:t>
            </a:r>
          </a:p>
          <a:p>
            <a:pPr algn="l"/>
            <a:r>
              <a:rPr lang="ja-JP" altLang="en-US" sz="1000">
                <a:solidFill>
                  <a:srgbClr val="37474F"/>
                </a:solidFill>
                <a:latin typeface="游ゴシック" panose="020B0400000000000000" pitchFamily="50" charset="-128"/>
                <a:ea typeface="游ゴシック" panose="020B0400000000000000" pitchFamily="50" charset="-128"/>
              </a:rPr>
              <a:t>「ステータス」が「設定中」であれば設定を変更することができます。</a:t>
            </a:r>
            <a:br>
              <a:rPr lang="ja-JP" altLang="en-US" sz="1000">
                <a:solidFill>
                  <a:srgbClr val="37474F"/>
                </a:solidFill>
                <a:latin typeface="游ゴシック" panose="020B0400000000000000" pitchFamily="50" charset="-128"/>
                <a:ea typeface="游ゴシック" panose="020B0400000000000000" pitchFamily="50" charset="-128"/>
              </a:rPr>
            </a:br>
            <a:r>
              <a:rPr lang="en-US" altLang="ja-JP" sz="1000">
                <a:solidFill>
                  <a:srgbClr val="37474F"/>
                </a:solidFill>
                <a:latin typeface="游ゴシック" panose="020B0400000000000000" pitchFamily="50" charset="-128"/>
                <a:ea typeface="游ゴシック" panose="020B0400000000000000" pitchFamily="50" charset="-128"/>
              </a:rPr>
              <a:t>※</a:t>
            </a:r>
            <a:r>
              <a:rPr lang="ja-JP" altLang="en-US" sz="1000">
                <a:solidFill>
                  <a:srgbClr val="37474F"/>
                </a:solidFill>
                <a:latin typeface="游ゴシック" panose="020B0400000000000000" pitchFamily="50" charset="-128"/>
                <a:ea typeface="游ゴシック" panose="020B0400000000000000" pitchFamily="50" charset="-128"/>
              </a:rPr>
              <a:t>「修正／変更」の場合は、「開始日」に設定した前日までに行ってください。</a:t>
            </a:r>
            <a:br>
              <a:rPr lang="ja-JP" altLang="en-US" sz="1000">
                <a:solidFill>
                  <a:srgbClr val="37474F"/>
                </a:solidFill>
                <a:latin typeface="游ゴシック" panose="020B0400000000000000" pitchFamily="50" charset="-128"/>
                <a:ea typeface="游ゴシック" panose="020B0400000000000000" pitchFamily="50" charset="-128"/>
              </a:rPr>
            </a:br>
            <a:r>
              <a:rPr lang="en-US" altLang="ja-JP" sz="1000">
                <a:solidFill>
                  <a:srgbClr val="37474F"/>
                </a:solidFill>
                <a:latin typeface="游ゴシック" panose="020B0400000000000000" pitchFamily="50" charset="-128"/>
                <a:ea typeface="游ゴシック" panose="020B0400000000000000" pitchFamily="50" charset="-128"/>
              </a:rPr>
              <a:t>※</a:t>
            </a:r>
            <a:r>
              <a:rPr lang="ja-JP" altLang="en-US" sz="1000" u="sng">
                <a:solidFill>
                  <a:srgbClr val="37474F"/>
                </a:solidFill>
                <a:latin typeface="游ゴシック" panose="020B0400000000000000" pitchFamily="50" charset="-128"/>
                <a:ea typeface="游ゴシック" panose="020B0400000000000000" pitchFamily="50" charset="-128"/>
              </a:rPr>
              <a:t>設定日の</a:t>
            </a:r>
            <a:r>
              <a:rPr lang="en-US" altLang="ja-JP" sz="1000" u="sng">
                <a:solidFill>
                  <a:srgbClr val="37474F"/>
                </a:solidFill>
                <a:latin typeface="游ゴシック" panose="020B0400000000000000" pitchFamily="50" charset="-128"/>
                <a:ea typeface="游ゴシック" panose="020B0400000000000000" pitchFamily="50" charset="-128"/>
              </a:rPr>
              <a:t>00:00</a:t>
            </a:r>
            <a:r>
              <a:rPr lang="ja-JP" altLang="en-US" sz="1000" u="sng">
                <a:solidFill>
                  <a:srgbClr val="37474F"/>
                </a:solidFill>
                <a:latin typeface="游ゴシック" panose="020B0400000000000000" pitchFamily="50" charset="-128"/>
                <a:ea typeface="游ゴシック" panose="020B0400000000000000" pitchFamily="50" charset="-128"/>
              </a:rPr>
              <a:t>以降は設定の変更ができませんのでご注意ください。</a:t>
            </a:r>
            <a:endParaRPr lang="en-US" altLang="ja-JP" sz="1000" u="sng">
              <a:solidFill>
                <a:srgbClr val="37474F"/>
              </a:solidFill>
              <a:latin typeface="游ゴシック" panose="020B0400000000000000" pitchFamily="50" charset="-128"/>
              <a:ea typeface="游ゴシック" panose="020B0400000000000000" pitchFamily="50" charset="-128"/>
            </a:endParaRPr>
          </a:p>
          <a:p>
            <a:pPr algn="l"/>
            <a:endParaRPr lang="ja-JP" altLang="en-US" sz="1200">
              <a:solidFill>
                <a:srgbClr val="37474F"/>
              </a:solidFill>
              <a:latin typeface="游ゴシック" panose="020B0400000000000000" pitchFamily="50" charset="-128"/>
              <a:ea typeface="游ゴシック" panose="020B0400000000000000" pitchFamily="50" charset="-128"/>
            </a:endParaRPr>
          </a:p>
          <a:p>
            <a:pPr algn="l"/>
            <a:r>
              <a:rPr lang="ja-JP" altLang="en-US" sz="1000">
                <a:solidFill>
                  <a:srgbClr val="37474F"/>
                </a:solidFill>
                <a:latin typeface="游ゴシック" panose="020B0400000000000000" pitchFamily="50" charset="-128"/>
                <a:ea typeface="游ゴシック" panose="020B0400000000000000" pitchFamily="50" charset="-128"/>
              </a:rPr>
              <a:t>・設定中：開始前日の</a:t>
            </a:r>
            <a:r>
              <a:rPr lang="en-US" altLang="ja-JP" sz="1000">
                <a:solidFill>
                  <a:srgbClr val="37474F"/>
                </a:solidFill>
                <a:latin typeface="游ゴシック" panose="020B0400000000000000" pitchFamily="50" charset="-128"/>
                <a:ea typeface="游ゴシック" panose="020B0400000000000000" pitchFamily="50" charset="-128"/>
              </a:rPr>
              <a:t>23:59</a:t>
            </a:r>
            <a:r>
              <a:rPr lang="ja-JP" altLang="en-US" sz="1000">
                <a:solidFill>
                  <a:srgbClr val="37474F"/>
                </a:solidFill>
                <a:latin typeface="游ゴシック" panose="020B0400000000000000" pitchFamily="50" charset="-128"/>
                <a:ea typeface="游ゴシック" panose="020B0400000000000000" pitchFamily="50" charset="-128"/>
              </a:rPr>
              <a:t>まで</a:t>
            </a:r>
            <a:br>
              <a:rPr lang="ja-JP" altLang="en-US" sz="1000">
                <a:solidFill>
                  <a:srgbClr val="37474F"/>
                </a:solidFill>
                <a:latin typeface="游ゴシック" panose="020B0400000000000000" pitchFamily="50" charset="-128"/>
                <a:ea typeface="游ゴシック" panose="020B0400000000000000" pitchFamily="50" charset="-128"/>
              </a:rPr>
            </a:br>
            <a:r>
              <a:rPr lang="ja-JP" altLang="en-US" sz="1000">
                <a:solidFill>
                  <a:srgbClr val="37474F"/>
                </a:solidFill>
                <a:latin typeface="游ゴシック" panose="020B0400000000000000" pitchFamily="50" charset="-128"/>
                <a:ea typeface="游ゴシック" panose="020B0400000000000000" pitchFamily="50" charset="-128"/>
              </a:rPr>
              <a:t>・実施中：回答期間中　（開始日の</a:t>
            </a:r>
            <a:r>
              <a:rPr lang="en-US" altLang="ja-JP" sz="1000">
                <a:solidFill>
                  <a:srgbClr val="37474F"/>
                </a:solidFill>
                <a:latin typeface="游ゴシック" panose="020B0400000000000000" pitchFamily="50" charset="-128"/>
                <a:ea typeface="游ゴシック" panose="020B0400000000000000" pitchFamily="50" charset="-128"/>
              </a:rPr>
              <a:t>00:00</a:t>
            </a:r>
            <a:r>
              <a:rPr lang="ja-JP" altLang="en-US" sz="1000">
                <a:solidFill>
                  <a:srgbClr val="37474F"/>
                </a:solidFill>
                <a:latin typeface="游ゴシック" panose="020B0400000000000000" pitchFamily="50" charset="-128"/>
                <a:ea typeface="游ゴシック" panose="020B0400000000000000" pitchFamily="50" charset="-128"/>
              </a:rPr>
              <a:t>から終了日の</a:t>
            </a:r>
            <a:r>
              <a:rPr lang="en-US" altLang="ja-JP" sz="1000">
                <a:solidFill>
                  <a:srgbClr val="37474F"/>
                </a:solidFill>
                <a:latin typeface="游ゴシック" panose="020B0400000000000000" pitchFamily="50" charset="-128"/>
                <a:ea typeface="游ゴシック" panose="020B0400000000000000" pitchFamily="50" charset="-128"/>
              </a:rPr>
              <a:t>23:59</a:t>
            </a:r>
            <a:r>
              <a:rPr lang="ja-JP" altLang="en-US" sz="1000">
                <a:solidFill>
                  <a:srgbClr val="37474F"/>
                </a:solidFill>
                <a:latin typeface="游ゴシック" panose="020B0400000000000000" pitchFamily="50" charset="-128"/>
                <a:ea typeface="游ゴシック" panose="020B0400000000000000" pitchFamily="50" charset="-128"/>
              </a:rPr>
              <a:t>まで）</a:t>
            </a:r>
            <a:br>
              <a:rPr lang="ja-JP" altLang="en-US" sz="1000">
                <a:solidFill>
                  <a:srgbClr val="37474F"/>
                </a:solidFill>
                <a:latin typeface="游ゴシック" panose="020B0400000000000000" pitchFamily="50" charset="-128"/>
                <a:ea typeface="游ゴシック" panose="020B0400000000000000" pitchFamily="50" charset="-128"/>
              </a:rPr>
            </a:br>
            <a:r>
              <a:rPr lang="ja-JP" altLang="en-US" sz="1000">
                <a:solidFill>
                  <a:srgbClr val="37474F"/>
                </a:solidFill>
                <a:latin typeface="游ゴシック" panose="020B0400000000000000" pitchFamily="50" charset="-128"/>
                <a:ea typeface="游ゴシック" panose="020B0400000000000000" pitchFamily="50" charset="-128"/>
              </a:rPr>
              <a:t>・終了　：終了日後</a:t>
            </a:r>
          </a:p>
          <a:p>
            <a:pPr algn="l"/>
            <a:endParaRPr kumimoji="1" lang="en-US" altLang="ja-JP" sz="800">
              <a:solidFill>
                <a:srgbClr val="37474F"/>
              </a:solidFill>
              <a:latin typeface="游ゴシック" panose="020B0400000000000000" pitchFamily="50" charset="-128"/>
              <a:ea typeface="游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90F68B84-805B-4DAD-AC11-7C90E66F4DC9}"/>
              </a:ext>
            </a:extLst>
          </p:cNvPr>
          <p:cNvSpPr>
            <a:spLocks noGrp="1"/>
          </p:cNvSpPr>
          <p:nvPr>
            <p:ph type="sldNum" sz="quarter" idx="2"/>
          </p:nvPr>
        </p:nvSpPr>
        <p:spPr/>
        <p:txBody>
          <a:bodyPr/>
          <a:lstStyle/>
          <a:p>
            <a:fld id="{86CB4B4D-7CA3-9044-876B-883B54F8677D}" type="slidenum">
              <a:rPr lang="en-US" altLang="ja-JP" smtClean="0"/>
              <a:t>43</a:t>
            </a:fld>
            <a:endParaRPr lang="ja-JP" altLang="en-US"/>
          </a:p>
        </p:txBody>
      </p:sp>
      <p:pic>
        <p:nvPicPr>
          <p:cNvPr id="13" name="図 12">
            <a:extLst>
              <a:ext uri="{FF2B5EF4-FFF2-40B4-BE49-F238E27FC236}">
                <a16:creationId xmlns:a16="http://schemas.microsoft.com/office/drawing/2014/main" id="{9D27711B-2792-B0B8-84DD-D654C2E8818F}"/>
              </a:ext>
            </a:extLst>
          </p:cNvPr>
          <p:cNvPicPr>
            <a:picLocks noChangeAspect="1"/>
          </p:cNvPicPr>
          <p:nvPr/>
        </p:nvPicPr>
        <p:blipFill>
          <a:blip r:embed="rId3"/>
          <a:stretch>
            <a:fillRect/>
          </a:stretch>
        </p:blipFill>
        <p:spPr>
          <a:xfrm>
            <a:off x="139824" y="2750164"/>
            <a:ext cx="4432176" cy="2511770"/>
          </a:xfrm>
          <a:prstGeom prst="rect">
            <a:avLst/>
          </a:prstGeom>
        </p:spPr>
      </p:pic>
    </p:spTree>
    <p:extLst>
      <p:ext uri="{BB962C8B-B14F-4D97-AF65-F5344CB8AC3E}">
        <p14:creationId xmlns:p14="http://schemas.microsoft.com/office/powerpoint/2010/main" val="3198388641"/>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rotWithShape="1">
          <a:blip r:embed="rId3">
            <a:extLst>
              <a:ext uri="{28A0092B-C50C-407E-A947-70E740481C1C}">
                <a14:useLocalDpi xmlns:a14="http://schemas.microsoft.com/office/drawing/2010/main" val="0"/>
              </a:ext>
            </a:extLst>
          </a:blip>
          <a:srcRect t="61252"/>
          <a:stretch/>
        </p:blipFill>
        <p:spPr>
          <a:xfrm>
            <a:off x="282079" y="3778649"/>
            <a:ext cx="4636777" cy="974507"/>
          </a:xfrm>
          <a:prstGeom prst="rect">
            <a:avLst/>
          </a:prstGeom>
        </p:spPr>
      </p:pic>
      <p:sp>
        <p:nvSpPr>
          <p:cNvPr id="8" name="タイトル 7">
            <a:extLst>
              <a:ext uri="{FF2B5EF4-FFF2-40B4-BE49-F238E27FC236}">
                <a16:creationId xmlns:a16="http://schemas.microsoft.com/office/drawing/2014/main" id="{91029371-D5D1-4C86-88E3-38841D723E63}"/>
              </a:ext>
            </a:extLst>
          </p:cNvPr>
          <p:cNvSpPr>
            <a:spLocks noGrp="1"/>
          </p:cNvSpPr>
          <p:nvPr>
            <p:ph type="title"/>
          </p:nvPr>
        </p:nvSpPr>
        <p:spPr/>
        <p:txBody>
          <a:bodyPr>
            <a:normAutofit/>
          </a:bodyPr>
          <a:lstStyle/>
          <a:p>
            <a:r>
              <a:rPr lang="ja-JP" altLang="en-US"/>
              <a:t>組織サーベイの回答状況確認</a:t>
            </a:r>
            <a:r>
              <a:rPr lang="en-US" altLang="ja-JP"/>
              <a:t>/</a:t>
            </a:r>
            <a:r>
              <a:rPr lang="ja-JP" altLang="en-US"/>
              <a:t>リマインド</a:t>
            </a:r>
          </a:p>
        </p:txBody>
      </p:sp>
      <p:sp>
        <p:nvSpPr>
          <p:cNvPr id="22" name="正方形/長方形 19"/>
          <p:cNvSpPr/>
          <p:nvPr/>
        </p:nvSpPr>
        <p:spPr>
          <a:xfrm>
            <a:off x="207179" y="2458331"/>
            <a:ext cx="8778240" cy="2762383"/>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215">
              <a:solidFill>
                <a:schemeClr val="bg1"/>
              </a:solidFill>
            </a:endParaRPr>
          </a:p>
        </p:txBody>
      </p:sp>
      <p:pic>
        <p:nvPicPr>
          <p:cNvPr id="3" name="図 2"/>
          <p:cNvPicPr>
            <a:picLocks noChangeAspect="1"/>
          </p:cNvPicPr>
          <p:nvPr/>
        </p:nvPicPr>
        <p:blipFill rotWithShape="1">
          <a:blip r:embed="rId3">
            <a:extLst>
              <a:ext uri="{28A0092B-C50C-407E-A947-70E740481C1C}">
                <a14:useLocalDpi xmlns:a14="http://schemas.microsoft.com/office/drawing/2010/main" val="0"/>
              </a:ext>
            </a:extLst>
          </a:blip>
          <a:srcRect b="53088"/>
          <a:stretch/>
        </p:blipFill>
        <p:spPr>
          <a:xfrm>
            <a:off x="282079" y="2621320"/>
            <a:ext cx="4636777" cy="1179835"/>
          </a:xfrm>
          <a:prstGeom prst="rect">
            <a:avLst/>
          </a:prstGeom>
        </p:spPr>
      </p:pic>
      <p:pic>
        <p:nvPicPr>
          <p:cNvPr id="4" name="図 3"/>
          <p:cNvPicPr>
            <a:picLocks noChangeAspect="1"/>
          </p:cNvPicPr>
          <p:nvPr/>
        </p:nvPicPr>
        <p:blipFill rotWithShape="1">
          <a:blip r:embed="rId4">
            <a:extLst>
              <a:ext uri="{28A0092B-C50C-407E-A947-70E740481C1C}">
                <a14:useLocalDpi xmlns:a14="http://schemas.microsoft.com/office/drawing/2010/main" val="0"/>
              </a:ext>
            </a:extLst>
          </a:blip>
          <a:srcRect l="8742" t="13240" r="8462" b="9463"/>
          <a:stretch/>
        </p:blipFill>
        <p:spPr>
          <a:xfrm>
            <a:off x="4786134" y="2650162"/>
            <a:ext cx="4066841" cy="1925995"/>
          </a:xfrm>
          <a:prstGeom prst="rect">
            <a:avLst/>
          </a:prstGeom>
        </p:spPr>
      </p:pic>
      <p:sp>
        <p:nvSpPr>
          <p:cNvPr id="6" name="右矢印 5"/>
          <p:cNvSpPr/>
          <p:nvPr/>
        </p:nvSpPr>
        <p:spPr>
          <a:xfrm>
            <a:off x="3880124" y="3371965"/>
            <a:ext cx="736636" cy="40668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a:p>
        </p:txBody>
      </p:sp>
      <p:sp>
        <p:nvSpPr>
          <p:cNvPr id="5" name="正方形/長方形 4"/>
          <p:cNvSpPr/>
          <p:nvPr/>
        </p:nvSpPr>
        <p:spPr>
          <a:xfrm>
            <a:off x="2498128" y="3394471"/>
            <a:ext cx="1169705" cy="38417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a:p>
        </p:txBody>
      </p:sp>
      <p:sp>
        <p:nvSpPr>
          <p:cNvPr id="14" name="テキスト ボックス 14">
            <a:extLst>
              <a:ext uri="{FF2B5EF4-FFF2-40B4-BE49-F238E27FC236}">
                <a16:creationId xmlns:a16="http://schemas.microsoft.com/office/drawing/2014/main" id="{F4FF0E49-E95E-4F70-A5D1-8E350F334A9D}"/>
              </a:ext>
            </a:extLst>
          </p:cNvPr>
          <p:cNvSpPr txBox="1"/>
          <p:nvPr/>
        </p:nvSpPr>
        <p:spPr>
          <a:xfrm>
            <a:off x="445665" y="1297972"/>
            <a:ext cx="8252672" cy="376385"/>
          </a:xfrm>
          <a:prstGeom prst="rect">
            <a:avLst/>
          </a:prstGeom>
          <a:noFill/>
        </p:spPr>
        <p:txBody>
          <a:bodyPr wrap="square" rtlCol="0" anchor="t">
            <a:spAutoFit/>
          </a:bodyPr>
          <a:lstStyle/>
          <a:p>
            <a:r>
              <a:rPr lang="ja-JP" altLang="en-US" sz="1846" b="1">
                <a:solidFill>
                  <a:srgbClr val="37474F"/>
                </a:solidFill>
                <a:latin typeface="游ゴシック" panose="020B0400000000000000" pitchFamily="50" charset="-128"/>
                <a:ea typeface="游ゴシック" panose="020B0400000000000000" pitchFamily="50" charset="-128"/>
                <a:cs typeface="HGMaruGothicMPRO" charset="-128"/>
              </a:rPr>
              <a:t>未回答者へのリマインド</a:t>
            </a:r>
            <a:endParaRPr lang="en-US" altLang="ja-JP" sz="1846"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15" name="テキスト ボックス 14">
            <a:extLst>
              <a:ext uri="{FF2B5EF4-FFF2-40B4-BE49-F238E27FC236}">
                <a16:creationId xmlns:a16="http://schemas.microsoft.com/office/drawing/2014/main" id="{7EC3A734-221C-4E6B-8099-28D3172341B6}"/>
              </a:ext>
            </a:extLst>
          </p:cNvPr>
          <p:cNvSpPr txBox="1"/>
          <p:nvPr/>
        </p:nvSpPr>
        <p:spPr>
          <a:xfrm>
            <a:off x="1182300" y="1923177"/>
            <a:ext cx="7310817" cy="274819"/>
          </a:xfrm>
          <a:prstGeom prst="rect">
            <a:avLst/>
          </a:prstGeom>
          <a:noFill/>
        </p:spPr>
        <p:txBody>
          <a:bodyPr wrap="square" rtlCol="0" anchor="t">
            <a:spAutoFit/>
          </a:bodyPr>
          <a:lstStyle/>
          <a:p>
            <a:r>
              <a:rPr lang="ja-JP" altLang="en-US" sz="1186">
                <a:solidFill>
                  <a:srgbClr val="37474F"/>
                </a:solidFill>
                <a:latin typeface="游ゴシック" panose="020B0400000000000000" pitchFamily="50" charset="-128"/>
                <a:ea typeface="游ゴシック" panose="020B0400000000000000" pitchFamily="50" charset="-128"/>
                <a:cs typeface="HGMaruGothicMPRO" charset="-128"/>
              </a:rPr>
              <a:t>サーベイに未回答の方へリマインドメールの送信が行えます。</a:t>
            </a:r>
            <a:endParaRPr lang="en-US" altLang="ja-JP" sz="1186">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D59A62E8-6921-47F1-A241-41036BDD8C56}"/>
              </a:ext>
            </a:extLst>
          </p:cNvPr>
          <p:cNvSpPr>
            <a:spLocks noGrp="1"/>
          </p:cNvSpPr>
          <p:nvPr>
            <p:ph type="sldNum" sz="quarter" idx="2"/>
          </p:nvPr>
        </p:nvSpPr>
        <p:spPr/>
        <p:txBody>
          <a:bodyPr/>
          <a:lstStyle/>
          <a:p>
            <a:fld id="{86CB4B4D-7CA3-9044-876B-883B54F8677D}" type="slidenum">
              <a:rPr lang="en-US" altLang="ja-JP" smtClean="0"/>
              <a:t>44</a:t>
            </a:fld>
            <a:endParaRPr lang="ja-JP" altLang="en-US"/>
          </a:p>
        </p:txBody>
      </p:sp>
    </p:spTree>
    <p:extLst>
      <p:ext uri="{BB962C8B-B14F-4D97-AF65-F5344CB8AC3E}">
        <p14:creationId xmlns:p14="http://schemas.microsoft.com/office/powerpoint/2010/main" val="3683875835"/>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4C3695-85DF-4223-965A-DE9A19476415}"/>
              </a:ext>
            </a:extLst>
          </p:cNvPr>
          <p:cNvSpPr>
            <a:spLocks noGrp="1"/>
          </p:cNvSpPr>
          <p:nvPr>
            <p:ph type="title"/>
          </p:nvPr>
        </p:nvSpPr>
        <p:spPr/>
        <p:txBody>
          <a:bodyPr/>
          <a:lstStyle/>
          <a:p>
            <a:r>
              <a:rPr kumimoji="1" lang="ja-JP" altLang="en-US"/>
              <a:t>回答率を上げるためのフォロー</a:t>
            </a:r>
          </a:p>
        </p:txBody>
      </p:sp>
      <p:sp>
        <p:nvSpPr>
          <p:cNvPr id="8" name="テキスト ボックス 7">
            <a:extLst>
              <a:ext uri="{FF2B5EF4-FFF2-40B4-BE49-F238E27FC236}">
                <a16:creationId xmlns:a16="http://schemas.microsoft.com/office/drawing/2014/main" id="{A19EB1BB-3A27-48CA-5431-773AC5A86B9C}"/>
              </a:ext>
            </a:extLst>
          </p:cNvPr>
          <p:cNvSpPr txBox="1"/>
          <p:nvPr/>
        </p:nvSpPr>
        <p:spPr>
          <a:xfrm>
            <a:off x="4539074" y="1762277"/>
            <a:ext cx="459857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rPr>
              <a:t>組織サーベイ＞サーベイ一覧＞回答結果</a:t>
            </a:r>
            <a:r>
              <a:rPr kumimoji="0" lang="en-US" altLang="ja-JP" sz="12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rPr>
              <a:t>CSV</a:t>
            </a:r>
            <a:r>
              <a:rPr kumimoji="0" lang="ja-JP" altLang="en-US" sz="12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rPr>
              <a:t>出力（従業員別）</a:t>
            </a:r>
            <a:endParaRPr kumimoji="0" lang="en-US" altLang="ja-JP" sz="12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endParaRPr>
          </a:p>
          <a:p>
            <a:pPr marL="0" marR="0" lvl="0" indent="0" algn="ctr" defTabSz="584200" rtl="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rPr>
              <a:t>から従業員ごとの回答結果をご確認いただけます</a:t>
            </a:r>
          </a:p>
        </p:txBody>
      </p:sp>
      <p:sp>
        <p:nvSpPr>
          <p:cNvPr id="3" name="Google Shape;891;p100">
            <a:extLst>
              <a:ext uri="{FF2B5EF4-FFF2-40B4-BE49-F238E27FC236}">
                <a16:creationId xmlns:a16="http://schemas.microsoft.com/office/drawing/2014/main" id="{AB65CF93-0C55-2658-0BFD-4389D81AE71A}"/>
              </a:ext>
            </a:extLst>
          </p:cNvPr>
          <p:cNvSpPr/>
          <p:nvPr/>
        </p:nvSpPr>
        <p:spPr>
          <a:xfrm>
            <a:off x="6504521" y="5444374"/>
            <a:ext cx="775173" cy="376217"/>
          </a:xfrm>
          <a:prstGeom prst="downArrow">
            <a:avLst>
              <a:gd name="adj1" fmla="val 36207"/>
              <a:gd name="adj2" fmla="val 50000"/>
            </a:avLst>
          </a:prstGeom>
          <a:solidFill>
            <a:srgbClr val="55BBB3"/>
          </a:solidFill>
          <a:ln>
            <a:noFill/>
          </a:ln>
        </p:spPr>
        <p:txBody>
          <a:bodyPr spcFirstLastPara="1" wrap="square" lIns="35719" tIns="35719" rIns="35719" bIns="35719" anchor="ctr" anchorCtr="0">
            <a:noAutofit/>
          </a:bodyPr>
          <a:lstStyle/>
          <a:p>
            <a:pPr marL="0" marR="0" lvl="0" indent="0" algn="ctr" defTabSz="410751" rtl="0" eaLnBrk="1" fontAlgn="auto" latinLnBrk="0" hangingPunct="0">
              <a:lnSpc>
                <a:spcPct val="100000"/>
              </a:lnSpc>
              <a:spcBef>
                <a:spcPts val="0"/>
              </a:spcBef>
              <a:spcAft>
                <a:spcPts val="0"/>
              </a:spcAft>
              <a:buClr>
                <a:srgbClr val="000000"/>
              </a:buClr>
              <a:buSzPts val="2200"/>
              <a:buFontTx/>
              <a:buNone/>
              <a:tabLst/>
              <a:defRPr/>
            </a:pPr>
            <a:endParaRPr kumimoji="0" sz="1547" b="0" i="0" u="none" strike="noStrike" kern="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sym typeface="ヒラギノ角ゴ ProN W6"/>
            </a:endParaRPr>
          </a:p>
        </p:txBody>
      </p:sp>
      <p:sp>
        <p:nvSpPr>
          <p:cNvPr id="4" name="Google Shape;892;p100">
            <a:extLst>
              <a:ext uri="{FF2B5EF4-FFF2-40B4-BE49-F238E27FC236}">
                <a16:creationId xmlns:a16="http://schemas.microsoft.com/office/drawing/2014/main" id="{7827E5B2-A733-39A5-0DC3-DE3C0D24E9FA}"/>
              </a:ext>
            </a:extLst>
          </p:cNvPr>
          <p:cNvSpPr txBox="1"/>
          <p:nvPr/>
        </p:nvSpPr>
        <p:spPr>
          <a:xfrm>
            <a:off x="4683331" y="5894723"/>
            <a:ext cx="4417555" cy="720234"/>
          </a:xfrm>
          <a:prstGeom prst="rect">
            <a:avLst/>
          </a:prstGeom>
          <a:noFill/>
          <a:ln>
            <a:noFill/>
          </a:ln>
        </p:spPr>
        <p:txBody>
          <a:bodyPr spcFirstLastPara="1" wrap="square" lIns="35719" tIns="35719" rIns="35719" bIns="35719" anchor="ctr" anchorCtr="0">
            <a:noAutofit/>
          </a:bodyPr>
          <a:lstStyle/>
          <a:p>
            <a:pPr marL="0" marR="0" lvl="0" indent="0" algn="ctr" defTabSz="410751" rtl="0" eaLnBrk="1" fontAlgn="auto" latinLnBrk="0" hangingPunct="0">
              <a:lnSpc>
                <a:spcPct val="100000"/>
              </a:lnSpc>
              <a:spcBef>
                <a:spcPts val="0"/>
              </a:spcBef>
              <a:spcAft>
                <a:spcPts val="0"/>
              </a:spcAft>
              <a:buClrTx/>
              <a:buSzTx/>
              <a:buFontTx/>
              <a:buNone/>
              <a:tabLst/>
              <a:defRPr/>
            </a:pPr>
            <a:r>
              <a:rPr lang="ja-JP" altLang="en-US" sz="1400" b="1" kern="0">
                <a:solidFill>
                  <a:srgbClr val="000000"/>
                </a:solidFill>
                <a:highlight>
                  <a:srgbClr val="FFDB6D"/>
                </a:highlight>
                <a:latin typeface="游ゴシック"/>
                <a:ea typeface="游ゴシック"/>
                <a:sym typeface="ヒラギノ角ゴ ProN W6"/>
              </a:rPr>
              <a:t>回答データがない方</a:t>
            </a:r>
            <a:r>
              <a:rPr kumimoji="0" lang="ja-JP" altLang="en-US" sz="1400" b="1" i="0" u="none" strike="noStrike" kern="0" cap="none" spc="0" normalizeH="0" baseline="0" noProof="0">
                <a:ln>
                  <a:noFill/>
                </a:ln>
                <a:solidFill>
                  <a:srgbClr val="000000"/>
                </a:solidFill>
                <a:effectLst/>
                <a:highlight>
                  <a:srgbClr val="FFDB6D"/>
                </a:highlight>
                <a:uLnTx/>
                <a:uFillTx/>
                <a:latin typeface="游ゴシック"/>
                <a:ea typeface="游ゴシック"/>
                <a:sym typeface="ヒラギノ角ゴ ProN W6"/>
              </a:rPr>
              <a:t>にお声がけをお願いします</a:t>
            </a:r>
          </a:p>
        </p:txBody>
      </p:sp>
      <p:pic>
        <p:nvPicPr>
          <p:cNvPr id="5" name="図 4">
            <a:extLst>
              <a:ext uri="{FF2B5EF4-FFF2-40B4-BE49-F238E27FC236}">
                <a16:creationId xmlns:a16="http://schemas.microsoft.com/office/drawing/2014/main" id="{AA2DFB5C-678E-04A2-1A66-19D195DFADF5}"/>
              </a:ext>
            </a:extLst>
          </p:cNvPr>
          <p:cNvPicPr>
            <a:picLocks noChangeAspect="1"/>
          </p:cNvPicPr>
          <p:nvPr/>
        </p:nvPicPr>
        <p:blipFill>
          <a:blip r:embed="rId3"/>
          <a:stretch>
            <a:fillRect/>
          </a:stretch>
        </p:blipFill>
        <p:spPr>
          <a:xfrm>
            <a:off x="4685676" y="2537858"/>
            <a:ext cx="4204707" cy="2661582"/>
          </a:xfrm>
          <a:prstGeom prst="rect">
            <a:avLst/>
          </a:prstGeom>
        </p:spPr>
      </p:pic>
      <p:pic>
        <p:nvPicPr>
          <p:cNvPr id="10" name="図 9">
            <a:extLst>
              <a:ext uri="{FF2B5EF4-FFF2-40B4-BE49-F238E27FC236}">
                <a16:creationId xmlns:a16="http://schemas.microsoft.com/office/drawing/2014/main" id="{EE66653E-A342-865A-355E-EC23FBC46457}"/>
              </a:ext>
            </a:extLst>
          </p:cNvPr>
          <p:cNvPicPr>
            <a:picLocks noChangeAspect="1"/>
          </p:cNvPicPr>
          <p:nvPr/>
        </p:nvPicPr>
        <p:blipFill rotWithShape="1">
          <a:blip r:embed="rId4"/>
          <a:srcRect r="33435" b="9955"/>
          <a:stretch/>
        </p:blipFill>
        <p:spPr>
          <a:xfrm>
            <a:off x="6076032" y="-17756"/>
            <a:ext cx="3067968" cy="274481"/>
          </a:xfrm>
          <a:prstGeom prst="rect">
            <a:avLst/>
          </a:prstGeom>
        </p:spPr>
      </p:pic>
      <p:pic>
        <p:nvPicPr>
          <p:cNvPr id="9" name="図 8">
            <a:extLst>
              <a:ext uri="{FF2B5EF4-FFF2-40B4-BE49-F238E27FC236}">
                <a16:creationId xmlns:a16="http://schemas.microsoft.com/office/drawing/2014/main" id="{60776810-81DF-942C-E766-5B328AA32A09}"/>
              </a:ext>
            </a:extLst>
          </p:cNvPr>
          <p:cNvPicPr>
            <a:picLocks noChangeAspect="1"/>
          </p:cNvPicPr>
          <p:nvPr/>
        </p:nvPicPr>
        <p:blipFill rotWithShape="1">
          <a:blip r:embed="rId5"/>
          <a:srcRect l="26605" t="14276" r="8991" b="8369"/>
          <a:stretch/>
        </p:blipFill>
        <p:spPr>
          <a:xfrm>
            <a:off x="249674" y="2537858"/>
            <a:ext cx="3883521" cy="2623755"/>
          </a:xfrm>
          <a:prstGeom prst="rect">
            <a:avLst/>
          </a:prstGeom>
        </p:spPr>
      </p:pic>
      <p:sp>
        <p:nvSpPr>
          <p:cNvPr id="15" name="正方形/長方形 6">
            <a:extLst>
              <a:ext uri="{FF2B5EF4-FFF2-40B4-BE49-F238E27FC236}">
                <a16:creationId xmlns:a16="http://schemas.microsoft.com/office/drawing/2014/main" id="{86B979C0-B7EB-B49E-1187-43E294B0E3CA}"/>
              </a:ext>
            </a:extLst>
          </p:cNvPr>
          <p:cNvSpPr/>
          <p:nvPr/>
        </p:nvSpPr>
        <p:spPr>
          <a:xfrm>
            <a:off x="1878034" y="3519841"/>
            <a:ext cx="452044" cy="15722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1" lang="ja-JP" altLang="en-US" sz="1687" b="0" i="0" u="none" strike="noStrike" kern="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sym typeface="ヒラギノ角ゴ ProN W6"/>
            </a:endParaRPr>
          </a:p>
        </p:txBody>
      </p:sp>
      <p:sp>
        <p:nvSpPr>
          <p:cNvPr id="12" name="テキスト ボックス 11">
            <a:extLst>
              <a:ext uri="{FF2B5EF4-FFF2-40B4-BE49-F238E27FC236}">
                <a16:creationId xmlns:a16="http://schemas.microsoft.com/office/drawing/2014/main" id="{18F56876-315A-E26A-34ED-D611DAB52F46}"/>
              </a:ext>
            </a:extLst>
          </p:cNvPr>
          <p:cNvSpPr txBox="1"/>
          <p:nvPr/>
        </p:nvSpPr>
        <p:spPr>
          <a:xfrm>
            <a:off x="0" y="1762277"/>
            <a:ext cx="459857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rPr>
              <a:t>組織サーベイ＞組織別レポート</a:t>
            </a:r>
            <a:endParaRPr kumimoji="0" lang="en-US" altLang="ja-JP" sz="12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endParaRPr>
          </a:p>
          <a:p>
            <a:pPr marL="0" marR="0" lvl="0" indent="0" algn="ctr" defTabSz="584200" rtl="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rPr>
              <a:t>から組織ごとの回答率がご確認いただけます</a:t>
            </a:r>
          </a:p>
        </p:txBody>
      </p:sp>
      <p:sp>
        <p:nvSpPr>
          <p:cNvPr id="14" name="Google Shape;891;p100">
            <a:extLst>
              <a:ext uri="{FF2B5EF4-FFF2-40B4-BE49-F238E27FC236}">
                <a16:creationId xmlns:a16="http://schemas.microsoft.com/office/drawing/2014/main" id="{568189FB-DAF5-9766-7554-F43C9C2028C9}"/>
              </a:ext>
            </a:extLst>
          </p:cNvPr>
          <p:cNvSpPr/>
          <p:nvPr/>
        </p:nvSpPr>
        <p:spPr>
          <a:xfrm>
            <a:off x="1821190" y="5444374"/>
            <a:ext cx="775173" cy="376217"/>
          </a:xfrm>
          <a:prstGeom prst="downArrow">
            <a:avLst>
              <a:gd name="adj1" fmla="val 36207"/>
              <a:gd name="adj2" fmla="val 50000"/>
            </a:avLst>
          </a:prstGeom>
          <a:solidFill>
            <a:srgbClr val="55BBB3"/>
          </a:solidFill>
          <a:ln>
            <a:noFill/>
          </a:ln>
        </p:spPr>
        <p:txBody>
          <a:bodyPr spcFirstLastPara="1" wrap="square" lIns="35719" tIns="35719" rIns="35719" bIns="35719" anchor="ctr" anchorCtr="0">
            <a:noAutofit/>
          </a:bodyPr>
          <a:lstStyle/>
          <a:p>
            <a:pPr marL="0" marR="0" lvl="0" indent="0" algn="ctr" defTabSz="410751" rtl="0" eaLnBrk="1" fontAlgn="auto" latinLnBrk="0" hangingPunct="0">
              <a:lnSpc>
                <a:spcPct val="100000"/>
              </a:lnSpc>
              <a:spcBef>
                <a:spcPts val="0"/>
              </a:spcBef>
              <a:spcAft>
                <a:spcPts val="0"/>
              </a:spcAft>
              <a:buClr>
                <a:srgbClr val="000000"/>
              </a:buClr>
              <a:buSzPts val="2200"/>
              <a:buFontTx/>
              <a:buNone/>
              <a:tabLst/>
              <a:defRPr/>
            </a:pPr>
            <a:endParaRPr kumimoji="0" sz="1547" b="0" i="0" u="none" strike="noStrike" kern="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sym typeface="ヒラギノ角ゴ ProN W6"/>
            </a:endParaRPr>
          </a:p>
        </p:txBody>
      </p:sp>
      <p:sp>
        <p:nvSpPr>
          <p:cNvPr id="16" name="Google Shape;892;p100">
            <a:extLst>
              <a:ext uri="{FF2B5EF4-FFF2-40B4-BE49-F238E27FC236}">
                <a16:creationId xmlns:a16="http://schemas.microsoft.com/office/drawing/2014/main" id="{DD77F899-C705-F3AE-267F-CA41F6440403}"/>
              </a:ext>
            </a:extLst>
          </p:cNvPr>
          <p:cNvSpPr txBox="1"/>
          <p:nvPr/>
        </p:nvSpPr>
        <p:spPr>
          <a:xfrm>
            <a:off x="0" y="5894723"/>
            <a:ext cx="4417555" cy="720234"/>
          </a:xfrm>
          <a:prstGeom prst="rect">
            <a:avLst/>
          </a:prstGeom>
          <a:noFill/>
          <a:ln>
            <a:noFill/>
          </a:ln>
        </p:spPr>
        <p:txBody>
          <a:bodyPr spcFirstLastPara="1" wrap="square" lIns="35719" tIns="35719" rIns="35719" bIns="35719" anchor="ctr" anchorCtr="0">
            <a:noAutofit/>
          </a:bodyPr>
          <a:lstStyle/>
          <a:p>
            <a:pPr marL="0" marR="0" lvl="0" indent="0" algn="ctr" defTabSz="410751" rtl="0" eaLnBrk="1" fontAlgn="auto" latinLnBrk="0" hangingPunct="0">
              <a:lnSpc>
                <a:spcPct val="100000"/>
              </a:lnSpc>
              <a:spcBef>
                <a:spcPts val="0"/>
              </a:spcBef>
              <a:spcAft>
                <a:spcPts val="0"/>
              </a:spcAft>
              <a:buClrTx/>
              <a:buSzTx/>
              <a:buFontTx/>
              <a:buNone/>
              <a:tabLst/>
              <a:defRPr/>
            </a:pPr>
            <a:r>
              <a:rPr lang="ja-JP" altLang="en-US" sz="1400" b="1" kern="0">
                <a:solidFill>
                  <a:srgbClr val="000000"/>
                </a:solidFill>
                <a:highlight>
                  <a:srgbClr val="FFDB6D"/>
                </a:highlight>
                <a:latin typeface="游ゴシック"/>
                <a:ea typeface="游ゴシック"/>
                <a:sym typeface="ヒラギノ角ゴ ProN W6"/>
              </a:rPr>
              <a:t>回答進捗の悪い組織を把握し</a:t>
            </a:r>
            <a:endParaRPr lang="en-US" altLang="ja-JP" sz="1400" b="1" kern="0">
              <a:solidFill>
                <a:srgbClr val="000000"/>
              </a:solidFill>
              <a:highlight>
                <a:srgbClr val="FFDB6D"/>
              </a:highlight>
              <a:latin typeface="游ゴシック"/>
              <a:ea typeface="游ゴシック"/>
              <a:sym typeface="ヒラギノ角ゴ ProN W6"/>
            </a:endParaRPr>
          </a:p>
          <a:p>
            <a:pPr marL="0" marR="0" lvl="0" indent="0" algn="ctr" defTabSz="410751" rtl="0" eaLnBrk="1" fontAlgn="auto" latinLnBrk="0" hangingPunct="0">
              <a:lnSpc>
                <a:spcPct val="100000"/>
              </a:lnSpc>
              <a:spcBef>
                <a:spcPts val="0"/>
              </a:spcBef>
              <a:spcAft>
                <a:spcPts val="0"/>
              </a:spcAft>
              <a:buClrTx/>
              <a:buSzTx/>
              <a:buFontTx/>
              <a:buNone/>
              <a:tabLst/>
              <a:defRPr/>
            </a:pPr>
            <a:r>
              <a:rPr lang="ja-JP" altLang="en-US" sz="1400" b="1" kern="0">
                <a:solidFill>
                  <a:srgbClr val="000000"/>
                </a:solidFill>
                <a:highlight>
                  <a:srgbClr val="FFDB6D"/>
                </a:highlight>
                <a:latin typeface="游ゴシック"/>
                <a:ea typeface="游ゴシック"/>
                <a:sym typeface="ヒラギノ角ゴ ProN W6"/>
              </a:rPr>
              <a:t>組織長または従業員にお声がけをお願いします</a:t>
            </a:r>
          </a:p>
        </p:txBody>
      </p:sp>
      <p:sp>
        <p:nvSpPr>
          <p:cNvPr id="17" name="正方形/長方形 16">
            <a:extLst>
              <a:ext uri="{FF2B5EF4-FFF2-40B4-BE49-F238E27FC236}">
                <a16:creationId xmlns:a16="http://schemas.microsoft.com/office/drawing/2014/main" id="{A2E4E207-3C56-87F2-0BFA-FDB30B1433D9}"/>
              </a:ext>
            </a:extLst>
          </p:cNvPr>
          <p:cNvSpPr/>
          <p:nvPr/>
        </p:nvSpPr>
        <p:spPr>
          <a:xfrm>
            <a:off x="609064" y="1132263"/>
            <a:ext cx="3199423" cy="395299"/>
          </a:xfrm>
          <a:prstGeom prst="rect">
            <a:avLst/>
          </a:prstGeom>
          <a:solidFill>
            <a:srgbClr val="F3A14E"/>
          </a:solidFill>
          <a:ln>
            <a:solidFill>
              <a:srgbClr val="F3A1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6" b="1">
                <a:latin typeface="游ゴシック" panose="020B0400000000000000" pitchFamily="50" charset="-128"/>
                <a:ea typeface="游ゴシック" panose="020B0400000000000000" pitchFamily="50" charset="-128"/>
              </a:rPr>
              <a:t>①組織ごとの回答進捗を確認</a:t>
            </a:r>
          </a:p>
        </p:txBody>
      </p:sp>
      <p:sp>
        <p:nvSpPr>
          <p:cNvPr id="18" name="正方形/長方形 17">
            <a:extLst>
              <a:ext uri="{FF2B5EF4-FFF2-40B4-BE49-F238E27FC236}">
                <a16:creationId xmlns:a16="http://schemas.microsoft.com/office/drawing/2014/main" id="{91054D19-53B2-40D0-9055-A5DE3D6990FE}"/>
              </a:ext>
            </a:extLst>
          </p:cNvPr>
          <p:cNvSpPr/>
          <p:nvPr/>
        </p:nvSpPr>
        <p:spPr>
          <a:xfrm>
            <a:off x="5292395" y="1132263"/>
            <a:ext cx="3199423" cy="395299"/>
          </a:xfrm>
          <a:prstGeom prst="rect">
            <a:avLst/>
          </a:prstGeom>
          <a:solidFill>
            <a:srgbClr val="F3A14E"/>
          </a:solidFill>
          <a:ln>
            <a:solidFill>
              <a:srgbClr val="F3A1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6" b="1">
                <a:latin typeface="游ゴシック" panose="020B0400000000000000" pitchFamily="50" charset="-128"/>
                <a:ea typeface="游ゴシック" panose="020B0400000000000000" pitchFamily="50" charset="-128"/>
              </a:rPr>
              <a:t>②従業員ごとの回答進捗を確認</a:t>
            </a:r>
          </a:p>
        </p:txBody>
      </p:sp>
      <p:sp>
        <p:nvSpPr>
          <p:cNvPr id="6" name="スライド番号プレースホルダー 1">
            <a:extLst>
              <a:ext uri="{FF2B5EF4-FFF2-40B4-BE49-F238E27FC236}">
                <a16:creationId xmlns:a16="http://schemas.microsoft.com/office/drawing/2014/main" id="{A3301C6B-A219-E101-7BD2-18FD1B8B319D}"/>
              </a:ext>
            </a:extLst>
          </p:cNvPr>
          <p:cNvSpPr>
            <a:spLocks noGrp="1"/>
          </p:cNvSpPr>
          <p:nvPr>
            <p:ph type="sldNum" sz="quarter" idx="2"/>
          </p:nvPr>
        </p:nvSpPr>
        <p:spPr>
          <a:xfrm>
            <a:off x="8436408" y="6514809"/>
            <a:ext cx="540301" cy="262316"/>
          </a:xfrm>
        </p:spPr>
        <p:txBody>
          <a:bodyPr/>
          <a:lstStyle/>
          <a:p>
            <a:fld id="{86CB4B4D-7CA3-9044-876B-883B54F8677D}" type="slidenum">
              <a:rPr lang="en-US" altLang="ja-JP" smtClean="0"/>
              <a:t>45</a:t>
            </a:fld>
            <a:endParaRPr lang="ja-JP" altLang="en-US"/>
          </a:p>
        </p:txBody>
      </p:sp>
    </p:spTree>
    <p:extLst>
      <p:ext uri="{BB962C8B-B14F-4D97-AF65-F5344CB8AC3E}">
        <p14:creationId xmlns:p14="http://schemas.microsoft.com/office/powerpoint/2010/main" val="1408207876"/>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4C3695-85DF-4223-965A-DE9A19476415}"/>
              </a:ext>
            </a:extLst>
          </p:cNvPr>
          <p:cNvSpPr>
            <a:spLocks noGrp="1"/>
          </p:cNvSpPr>
          <p:nvPr>
            <p:ph type="title"/>
          </p:nvPr>
        </p:nvSpPr>
        <p:spPr/>
        <p:txBody>
          <a:bodyPr/>
          <a:lstStyle/>
          <a:p>
            <a:r>
              <a:rPr kumimoji="1" lang="ja-JP" altLang="en-US"/>
              <a:t>回答率を上げるためのフォロー</a:t>
            </a:r>
          </a:p>
        </p:txBody>
      </p:sp>
      <p:sp>
        <p:nvSpPr>
          <p:cNvPr id="8" name="テキスト ボックス 7">
            <a:extLst>
              <a:ext uri="{FF2B5EF4-FFF2-40B4-BE49-F238E27FC236}">
                <a16:creationId xmlns:a16="http://schemas.microsoft.com/office/drawing/2014/main" id="{A19EB1BB-3A27-48CA-5431-773AC5A86B9C}"/>
              </a:ext>
            </a:extLst>
          </p:cNvPr>
          <p:cNvSpPr txBox="1"/>
          <p:nvPr/>
        </p:nvSpPr>
        <p:spPr>
          <a:xfrm>
            <a:off x="249674" y="1119637"/>
            <a:ext cx="864465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000000"/>
                </a:solidFill>
                <a:effectLst/>
                <a:uLnTx/>
                <a:uFillTx/>
                <a:latin typeface="游ゴシック" panose="020B0400000000000000" pitchFamily="50" charset="-128"/>
                <a:ea typeface="游ゴシック" panose="020B0400000000000000" pitchFamily="50" charset="-128"/>
                <a:sym typeface="ヒラギノ角ゴ ProN W6"/>
              </a:rPr>
              <a:t>組織サーベイ＞組織別レポートで組織ごとの回答率がご確認いただけます</a:t>
            </a:r>
          </a:p>
        </p:txBody>
      </p:sp>
      <p:sp>
        <p:nvSpPr>
          <p:cNvPr id="3" name="Google Shape;891;p100">
            <a:extLst>
              <a:ext uri="{FF2B5EF4-FFF2-40B4-BE49-F238E27FC236}">
                <a16:creationId xmlns:a16="http://schemas.microsoft.com/office/drawing/2014/main" id="{AB65CF93-0C55-2658-0BFD-4389D81AE71A}"/>
              </a:ext>
            </a:extLst>
          </p:cNvPr>
          <p:cNvSpPr/>
          <p:nvPr/>
        </p:nvSpPr>
        <p:spPr>
          <a:xfrm>
            <a:off x="4295745" y="5503097"/>
            <a:ext cx="775173" cy="376217"/>
          </a:xfrm>
          <a:prstGeom prst="downArrow">
            <a:avLst>
              <a:gd name="adj1" fmla="val 36207"/>
              <a:gd name="adj2" fmla="val 50000"/>
            </a:avLst>
          </a:prstGeom>
          <a:solidFill>
            <a:srgbClr val="55BBB3"/>
          </a:solidFill>
          <a:ln>
            <a:noFill/>
          </a:ln>
        </p:spPr>
        <p:txBody>
          <a:bodyPr spcFirstLastPara="1" wrap="square" lIns="35719" tIns="35719" rIns="35719" bIns="35719" anchor="ctr" anchorCtr="0">
            <a:noAutofit/>
          </a:bodyPr>
          <a:lstStyle/>
          <a:p>
            <a:pPr marL="0" marR="0" lvl="0" indent="0" algn="ctr" defTabSz="410751" rtl="0" eaLnBrk="1" fontAlgn="auto" latinLnBrk="0" hangingPunct="0">
              <a:lnSpc>
                <a:spcPct val="100000"/>
              </a:lnSpc>
              <a:spcBef>
                <a:spcPts val="0"/>
              </a:spcBef>
              <a:spcAft>
                <a:spcPts val="0"/>
              </a:spcAft>
              <a:buClr>
                <a:srgbClr val="000000"/>
              </a:buClr>
              <a:buSzPts val="2200"/>
              <a:buFontTx/>
              <a:buNone/>
              <a:tabLst/>
              <a:defRPr/>
            </a:pPr>
            <a:endParaRPr kumimoji="0" sz="1547" b="0" i="0" u="none" strike="noStrike" kern="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sym typeface="ヒラギノ角ゴ ProN W6"/>
            </a:endParaRPr>
          </a:p>
        </p:txBody>
      </p:sp>
      <p:sp>
        <p:nvSpPr>
          <p:cNvPr id="4" name="Google Shape;892;p100">
            <a:extLst>
              <a:ext uri="{FF2B5EF4-FFF2-40B4-BE49-F238E27FC236}">
                <a16:creationId xmlns:a16="http://schemas.microsoft.com/office/drawing/2014/main" id="{7827E5B2-A733-39A5-0DC3-DE3C0D24E9FA}"/>
              </a:ext>
            </a:extLst>
          </p:cNvPr>
          <p:cNvSpPr txBox="1"/>
          <p:nvPr/>
        </p:nvSpPr>
        <p:spPr>
          <a:xfrm>
            <a:off x="1152977" y="5879313"/>
            <a:ext cx="7299683" cy="720234"/>
          </a:xfrm>
          <a:prstGeom prst="rect">
            <a:avLst/>
          </a:prstGeom>
          <a:noFill/>
          <a:ln>
            <a:noFill/>
          </a:ln>
        </p:spPr>
        <p:txBody>
          <a:bodyPr spcFirstLastPara="1" wrap="square" lIns="35719" tIns="35719" rIns="35719" bIns="35719" anchor="ctr" anchorCtr="0">
            <a:noAutofit/>
          </a:bodyPr>
          <a:lstStyle/>
          <a:p>
            <a:pPr marL="0" marR="0" lvl="0" indent="0" algn="ctr" defTabSz="410751" rtl="0" eaLnBrk="1" fontAlgn="auto" latinLnBrk="0" hangingPunct="0">
              <a:lnSpc>
                <a:spcPct val="10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000000"/>
                </a:solidFill>
                <a:effectLst/>
                <a:highlight>
                  <a:srgbClr val="FFDB6D"/>
                </a:highlight>
                <a:uLnTx/>
                <a:uFillTx/>
                <a:latin typeface="游ゴシック"/>
                <a:ea typeface="游ゴシック"/>
                <a:sym typeface="ヒラギノ角ゴ ProN W6"/>
              </a:rPr>
              <a:t>回答進捗の悪い組織を把握し</a:t>
            </a:r>
          </a:p>
          <a:p>
            <a:pPr marL="0" marR="0" lvl="0" indent="0" algn="ctr" defTabSz="410751" rtl="0" eaLnBrk="1" fontAlgn="auto" latinLnBrk="0" hangingPunct="0">
              <a:lnSpc>
                <a:spcPct val="100000"/>
              </a:lnSpc>
              <a:spcBef>
                <a:spcPts val="0"/>
              </a:spcBef>
              <a:spcAft>
                <a:spcPts val="0"/>
              </a:spcAft>
              <a:buClrTx/>
              <a:buSzTx/>
              <a:buFontTx/>
              <a:buNone/>
              <a:tabLst/>
              <a:defRPr/>
            </a:pPr>
            <a:r>
              <a:rPr kumimoji="0" lang="ja-JP" altLang="en-US" sz="2000" b="1" i="0" u="none" strike="noStrike" kern="0" cap="none" spc="0" normalizeH="0" baseline="0" noProof="0">
                <a:ln>
                  <a:noFill/>
                </a:ln>
                <a:solidFill>
                  <a:srgbClr val="000000"/>
                </a:solidFill>
                <a:effectLst/>
                <a:highlight>
                  <a:srgbClr val="FFDB6D"/>
                </a:highlight>
                <a:uLnTx/>
                <a:uFillTx/>
                <a:latin typeface="游ゴシック"/>
                <a:ea typeface="游ゴシック"/>
                <a:sym typeface="ヒラギノ角ゴ ProN W6"/>
              </a:rPr>
              <a:t>組織長または従業員にお声がけをお願いします</a:t>
            </a:r>
          </a:p>
        </p:txBody>
      </p:sp>
      <p:pic>
        <p:nvPicPr>
          <p:cNvPr id="6" name="図 5">
            <a:extLst>
              <a:ext uri="{FF2B5EF4-FFF2-40B4-BE49-F238E27FC236}">
                <a16:creationId xmlns:a16="http://schemas.microsoft.com/office/drawing/2014/main" id="{34A2C1D3-3688-2C6A-4781-DB9EEF82FE6D}"/>
              </a:ext>
            </a:extLst>
          </p:cNvPr>
          <p:cNvPicPr>
            <a:picLocks noChangeAspect="1"/>
          </p:cNvPicPr>
          <p:nvPr/>
        </p:nvPicPr>
        <p:blipFill rotWithShape="1">
          <a:blip r:embed="rId3"/>
          <a:srcRect t="9885" r="1250" b="5003"/>
          <a:stretch/>
        </p:blipFill>
        <p:spPr>
          <a:xfrm>
            <a:off x="691339" y="1642069"/>
            <a:ext cx="7761322" cy="3762791"/>
          </a:xfrm>
          <a:prstGeom prst="rect">
            <a:avLst/>
          </a:prstGeom>
        </p:spPr>
      </p:pic>
      <p:sp>
        <p:nvSpPr>
          <p:cNvPr id="7" name="正方形/長方形 6">
            <a:extLst>
              <a:ext uri="{FF2B5EF4-FFF2-40B4-BE49-F238E27FC236}">
                <a16:creationId xmlns:a16="http://schemas.microsoft.com/office/drawing/2014/main" id="{6D99E666-D91B-F75F-D281-5A68A0458211}"/>
              </a:ext>
            </a:extLst>
          </p:cNvPr>
          <p:cNvSpPr/>
          <p:nvPr/>
        </p:nvSpPr>
        <p:spPr>
          <a:xfrm>
            <a:off x="3026165" y="2956265"/>
            <a:ext cx="754602" cy="24485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1" lang="ja-JP" altLang="en-US" sz="1687" b="0" i="0" u="none" strike="noStrike" kern="0" cap="none" spc="0" normalizeH="0" baseline="0" noProof="0">
              <a:ln>
                <a:noFill/>
              </a:ln>
              <a:solidFill>
                <a:srgbClr val="FFFFFF"/>
              </a:solidFill>
              <a:effectLst/>
              <a:uLnTx/>
              <a:uFillTx/>
              <a:latin typeface="游ゴシック" panose="020F0502020204030204"/>
              <a:ea typeface="游ゴシック" panose="020B0400000000000000" pitchFamily="50" charset="-128"/>
              <a:cs typeface="+mn-cs"/>
              <a:sym typeface="ヒラギノ角ゴ ProN W6"/>
            </a:endParaRPr>
          </a:p>
        </p:txBody>
      </p:sp>
      <p:pic>
        <p:nvPicPr>
          <p:cNvPr id="11" name="図 10">
            <a:extLst>
              <a:ext uri="{FF2B5EF4-FFF2-40B4-BE49-F238E27FC236}">
                <a16:creationId xmlns:a16="http://schemas.microsoft.com/office/drawing/2014/main" id="{7A4E138F-C84C-EC2E-B3CC-DB101FC86864}"/>
              </a:ext>
            </a:extLst>
          </p:cNvPr>
          <p:cNvPicPr>
            <a:picLocks noChangeAspect="1"/>
          </p:cNvPicPr>
          <p:nvPr/>
        </p:nvPicPr>
        <p:blipFill rotWithShape="1">
          <a:blip r:embed="rId4"/>
          <a:srcRect r="32833" b="1218"/>
          <a:stretch/>
        </p:blipFill>
        <p:spPr>
          <a:xfrm>
            <a:off x="6048277" y="-17756"/>
            <a:ext cx="3095723" cy="301114"/>
          </a:xfrm>
          <a:prstGeom prst="rect">
            <a:avLst/>
          </a:prstGeom>
        </p:spPr>
      </p:pic>
      <p:sp>
        <p:nvSpPr>
          <p:cNvPr id="5" name="スライド番号プレースホルダー 1">
            <a:extLst>
              <a:ext uri="{FF2B5EF4-FFF2-40B4-BE49-F238E27FC236}">
                <a16:creationId xmlns:a16="http://schemas.microsoft.com/office/drawing/2014/main" id="{C0D3B1C6-4EFC-9547-0A67-36868A805F3E}"/>
              </a:ext>
            </a:extLst>
          </p:cNvPr>
          <p:cNvSpPr>
            <a:spLocks noGrp="1"/>
          </p:cNvSpPr>
          <p:nvPr>
            <p:ph type="sldNum" sz="quarter" idx="2"/>
          </p:nvPr>
        </p:nvSpPr>
        <p:spPr>
          <a:xfrm>
            <a:off x="8436408" y="6514809"/>
            <a:ext cx="540301" cy="262316"/>
          </a:xfrm>
        </p:spPr>
        <p:txBody>
          <a:bodyPr/>
          <a:lstStyle/>
          <a:p>
            <a:fld id="{86CB4B4D-7CA3-9044-876B-883B54F8677D}" type="slidenum">
              <a:rPr lang="en-US" altLang="ja-JP" smtClean="0"/>
              <a:t>46</a:t>
            </a:fld>
            <a:endParaRPr lang="ja-JP" altLang="en-US"/>
          </a:p>
        </p:txBody>
      </p:sp>
    </p:spTree>
    <p:extLst>
      <p:ext uri="{BB962C8B-B14F-4D97-AF65-F5344CB8AC3E}">
        <p14:creationId xmlns:p14="http://schemas.microsoft.com/office/powerpoint/2010/main" val="2514144305"/>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247628-DA5D-4908-96A7-29DF0B0B0F7B}"/>
              </a:ext>
            </a:extLst>
          </p:cNvPr>
          <p:cNvSpPr>
            <a:spLocks noGrp="1"/>
          </p:cNvSpPr>
          <p:nvPr>
            <p:ph type="title"/>
          </p:nvPr>
        </p:nvSpPr>
        <p:spPr>
          <a:xfrm>
            <a:off x="3150969" y="3229624"/>
            <a:ext cx="2837316" cy="389466"/>
          </a:xfrm>
        </p:spPr>
        <p:txBody>
          <a:bodyPr/>
          <a:lstStyle/>
          <a:p>
            <a:r>
              <a:rPr kumimoji="1" lang="en-US" altLang="ja-JP"/>
              <a:t>2.</a:t>
            </a:r>
            <a:r>
              <a:rPr kumimoji="1" lang="ja-JP" altLang="en-US"/>
              <a:t>発見（課題認識）</a:t>
            </a:r>
          </a:p>
        </p:txBody>
      </p:sp>
    </p:spTree>
    <p:extLst>
      <p:ext uri="{BB962C8B-B14F-4D97-AF65-F5344CB8AC3E}">
        <p14:creationId xmlns:p14="http://schemas.microsoft.com/office/powerpoint/2010/main" val="570603812"/>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7"/>
          <p:cNvSpPr>
            <a:spLocks noGrp="1"/>
          </p:cNvSpPr>
          <p:nvPr>
            <p:ph type="title"/>
          </p:nvPr>
        </p:nvSpPr>
        <p:spPr/>
        <p:txBody>
          <a:bodyPr>
            <a:normAutofit/>
          </a:bodyPr>
          <a:lstStyle/>
          <a:p>
            <a:r>
              <a:rPr lang="en-US" altLang="ja-JP" err="1"/>
              <a:t>Geppo</a:t>
            </a:r>
            <a:r>
              <a:rPr lang="ja-JP" altLang="en-US"/>
              <a:t>組織サーベイの弊社からのレポートイメージ</a:t>
            </a:r>
            <a:r>
              <a:rPr lang="en-US" altLang="ja-JP"/>
              <a:t>1</a:t>
            </a:r>
            <a:endParaRPr lang="ja-JP" altLang="en-US"/>
          </a:p>
        </p:txBody>
      </p:sp>
      <p:sp>
        <p:nvSpPr>
          <p:cNvPr id="2" name="スライド番号プレースホルダー 1">
            <a:extLst>
              <a:ext uri="{FF2B5EF4-FFF2-40B4-BE49-F238E27FC236}">
                <a16:creationId xmlns:a16="http://schemas.microsoft.com/office/drawing/2014/main" id="{D99EB2F8-E5DD-469D-8F36-01B47649642F}"/>
              </a:ext>
            </a:extLst>
          </p:cNvPr>
          <p:cNvSpPr>
            <a:spLocks noGrp="1"/>
          </p:cNvSpPr>
          <p:nvPr>
            <p:ph type="sldNum" sz="quarter" idx="2"/>
          </p:nvPr>
        </p:nvSpPr>
        <p:spPr/>
        <p:txBody>
          <a:bodyPr/>
          <a:lstStyle/>
          <a:p>
            <a:fld id="{86CB4B4D-7CA3-9044-876B-883B54F8677D}" type="slidenum">
              <a:rPr lang="en-US" altLang="ja-JP" smtClean="0"/>
              <a:t>48</a:t>
            </a:fld>
            <a:endParaRPr lang="ja-JP" altLang="en-US"/>
          </a:p>
        </p:txBody>
      </p:sp>
      <p:pic>
        <p:nvPicPr>
          <p:cNvPr id="5" name="Google Shape;1579;p17" descr="eNPS+勤続意向サマリ（＋業種別）">
            <a:extLst>
              <a:ext uri="{FF2B5EF4-FFF2-40B4-BE49-F238E27FC236}">
                <a16:creationId xmlns:a16="http://schemas.microsoft.com/office/drawing/2014/main" id="{8D297895-AF45-40F0-95BE-E4CB09AA5117}"/>
              </a:ext>
            </a:extLst>
          </p:cNvPr>
          <p:cNvPicPr preferRelativeResize="0"/>
          <p:nvPr/>
        </p:nvPicPr>
        <p:blipFill rotWithShape="1">
          <a:blip r:embed="rId3">
            <a:alphaModFix/>
          </a:blip>
          <a:srcRect/>
          <a:stretch/>
        </p:blipFill>
        <p:spPr>
          <a:xfrm>
            <a:off x="115811" y="1145498"/>
            <a:ext cx="9028189" cy="5142025"/>
          </a:xfrm>
          <a:prstGeom prst="rect">
            <a:avLst/>
          </a:prstGeom>
          <a:noFill/>
          <a:ln>
            <a:noFill/>
          </a:ln>
        </p:spPr>
      </p:pic>
    </p:spTree>
    <p:extLst>
      <p:ext uri="{BB962C8B-B14F-4D97-AF65-F5344CB8AC3E}">
        <p14:creationId xmlns:p14="http://schemas.microsoft.com/office/powerpoint/2010/main" val="172498401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7"/>
          <p:cNvSpPr>
            <a:spLocks noGrp="1"/>
          </p:cNvSpPr>
          <p:nvPr>
            <p:ph type="title"/>
          </p:nvPr>
        </p:nvSpPr>
        <p:spPr/>
        <p:txBody>
          <a:bodyPr>
            <a:normAutofit/>
          </a:bodyPr>
          <a:lstStyle/>
          <a:p>
            <a:r>
              <a:rPr lang="en-US" altLang="ja-JP" err="1"/>
              <a:t>Geppo</a:t>
            </a:r>
            <a:r>
              <a:rPr lang="ja-JP" altLang="en-US"/>
              <a:t>組織サーベイの弊社からのレポートイメージ</a:t>
            </a:r>
            <a:r>
              <a:rPr lang="en-US" altLang="ja-JP"/>
              <a:t>2</a:t>
            </a:r>
            <a:endParaRPr lang="ja-JP" altLang="en-US"/>
          </a:p>
        </p:txBody>
      </p:sp>
      <p:sp>
        <p:nvSpPr>
          <p:cNvPr id="13" name="正方形/長方形 12">
            <a:extLst>
              <a:ext uri="{FF2B5EF4-FFF2-40B4-BE49-F238E27FC236}">
                <a16:creationId xmlns:a16="http://schemas.microsoft.com/office/drawing/2014/main" id="{1A31BBD5-ECAA-7643-95AC-80C99D59E535}"/>
              </a:ext>
            </a:extLst>
          </p:cNvPr>
          <p:cNvSpPr/>
          <p:nvPr/>
        </p:nvSpPr>
        <p:spPr>
          <a:xfrm>
            <a:off x="254619" y="1974630"/>
            <a:ext cx="850335" cy="2677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a:p>
        </p:txBody>
      </p:sp>
      <p:sp>
        <p:nvSpPr>
          <p:cNvPr id="3" name="スライド番号プレースホルダー 2">
            <a:extLst>
              <a:ext uri="{FF2B5EF4-FFF2-40B4-BE49-F238E27FC236}">
                <a16:creationId xmlns:a16="http://schemas.microsoft.com/office/drawing/2014/main" id="{8C7FDF36-DE8F-40B9-9187-6D5C4F5FD488}"/>
              </a:ext>
            </a:extLst>
          </p:cNvPr>
          <p:cNvSpPr>
            <a:spLocks noGrp="1"/>
          </p:cNvSpPr>
          <p:nvPr>
            <p:ph type="sldNum" sz="quarter" idx="2"/>
          </p:nvPr>
        </p:nvSpPr>
        <p:spPr/>
        <p:txBody>
          <a:bodyPr/>
          <a:lstStyle/>
          <a:p>
            <a:fld id="{86CB4B4D-7CA3-9044-876B-883B54F8677D}" type="slidenum">
              <a:rPr lang="en-US" altLang="ja-JP" smtClean="0"/>
              <a:t>49</a:t>
            </a:fld>
            <a:endParaRPr lang="ja-JP" altLang="en-US"/>
          </a:p>
        </p:txBody>
      </p:sp>
      <p:pic>
        <p:nvPicPr>
          <p:cNvPr id="8" name="Google Shape;1594;p18" descr="説明因子サマリ (＋業種別)">
            <a:extLst>
              <a:ext uri="{FF2B5EF4-FFF2-40B4-BE49-F238E27FC236}">
                <a16:creationId xmlns:a16="http://schemas.microsoft.com/office/drawing/2014/main" id="{AC8C7A14-0162-4223-9AE4-409FE709B4A1}"/>
              </a:ext>
            </a:extLst>
          </p:cNvPr>
          <p:cNvPicPr preferRelativeResize="0"/>
          <p:nvPr/>
        </p:nvPicPr>
        <p:blipFill rotWithShape="1">
          <a:blip r:embed="rId3">
            <a:alphaModFix/>
          </a:blip>
          <a:srcRect/>
          <a:stretch/>
        </p:blipFill>
        <p:spPr>
          <a:xfrm>
            <a:off x="41314" y="1405302"/>
            <a:ext cx="9102686" cy="4793273"/>
          </a:xfrm>
          <a:prstGeom prst="rect">
            <a:avLst/>
          </a:prstGeom>
          <a:noFill/>
          <a:ln>
            <a:noFill/>
          </a:ln>
        </p:spPr>
      </p:pic>
    </p:spTree>
    <p:extLst>
      <p:ext uri="{BB962C8B-B14F-4D97-AF65-F5344CB8AC3E}">
        <p14:creationId xmlns:p14="http://schemas.microsoft.com/office/powerpoint/2010/main" val="207627691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6"/>
          <p:cNvSpPr/>
          <p:nvPr/>
        </p:nvSpPr>
        <p:spPr>
          <a:xfrm>
            <a:off x="1462060" y="2887056"/>
            <a:ext cx="1159588" cy="1200258"/>
          </a:xfrm>
          <a:prstGeom prst="ellipse">
            <a:avLst/>
          </a:prstGeom>
          <a:noFill/>
          <a:ln w="28575" cap="flat" cmpd="sng">
            <a:solidFill>
              <a:srgbClr val="55BBB3"/>
            </a:solidFill>
            <a:prstDash val="solid"/>
            <a:round/>
            <a:headEnd type="none" w="sm" len="sm"/>
            <a:tailEnd type="none" w="sm" len="sm"/>
          </a:ln>
        </p:spPr>
        <p:txBody>
          <a:bodyPr spcFirstLastPara="1" wrap="square" lIns="68569" tIns="34275" rIns="68569" bIns="34275" anchor="ctr" anchorCtr="0">
            <a:noAutofit/>
          </a:bodyPr>
          <a:lstStyle/>
          <a:p>
            <a:pPr>
              <a:buClr>
                <a:srgbClr val="55BBB3"/>
              </a:buClr>
              <a:buSzPts val="1800"/>
            </a:pPr>
            <a:r>
              <a:rPr lang="en-US" altLang="ja-JP" sz="1600" b="1">
                <a:solidFill>
                  <a:srgbClr val="55BBB3"/>
                </a:solidFill>
                <a:latin typeface="游ゴシック" panose="020B0400000000000000" pitchFamily="50" charset="-128"/>
                <a:ea typeface="游ゴシック" panose="020B0400000000000000" pitchFamily="50" charset="-128"/>
                <a:sym typeface="Arial"/>
              </a:rPr>
              <a:t>eNPS</a:t>
            </a:r>
            <a:endParaRPr sz="1600" b="1">
              <a:solidFill>
                <a:srgbClr val="55BBB3"/>
              </a:solidFill>
              <a:latin typeface="游ゴシック" panose="020B0400000000000000" pitchFamily="50" charset="-128"/>
              <a:ea typeface="游ゴシック" panose="020B0400000000000000" pitchFamily="50" charset="-128"/>
              <a:sym typeface="Arial"/>
            </a:endParaRPr>
          </a:p>
        </p:txBody>
      </p:sp>
      <p:sp>
        <p:nvSpPr>
          <p:cNvPr id="283" name="Google Shape;283;p6"/>
          <p:cNvSpPr txBox="1"/>
          <p:nvPr/>
        </p:nvSpPr>
        <p:spPr>
          <a:xfrm>
            <a:off x="249190" y="1428881"/>
            <a:ext cx="8653938" cy="376996"/>
          </a:xfrm>
          <a:prstGeom prst="rect">
            <a:avLst/>
          </a:prstGeom>
          <a:noFill/>
          <a:ln>
            <a:noFill/>
          </a:ln>
        </p:spPr>
        <p:txBody>
          <a:bodyPr spcFirstLastPara="1" wrap="square" lIns="68569" tIns="34275" rIns="68569" bIns="34275" anchor="t" anchorCtr="0">
            <a:spAutoFit/>
          </a:bodyPr>
          <a:lstStyle/>
          <a:p>
            <a:pPr>
              <a:buClr>
                <a:schemeClr val="dk1"/>
              </a:buClr>
              <a:buSzPts val="2400"/>
            </a:pPr>
            <a:r>
              <a:rPr lang="en-US" altLang="ja-JP" sz="2000" b="1">
                <a:solidFill>
                  <a:schemeClr val="dk1"/>
                </a:solidFill>
                <a:latin typeface="游ゴシック" panose="020B0400000000000000" pitchFamily="50" charset="-128"/>
                <a:ea typeface="游ゴシック" panose="020B0400000000000000" pitchFamily="50" charset="-128"/>
                <a:sym typeface="Arial"/>
              </a:rPr>
              <a:t>eNPS</a:t>
            </a:r>
            <a:r>
              <a:rPr lang="ja-JP" altLang="en-US" sz="2000" b="1">
                <a:solidFill>
                  <a:schemeClr val="dk1"/>
                </a:solidFill>
                <a:latin typeface="游ゴシック" panose="020B0400000000000000" pitchFamily="50" charset="-128"/>
                <a:ea typeface="游ゴシック" panose="020B0400000000000000" pitchFamily="50" charset="-128"/>
                <a:sym typeface="Arial"/>
              </a:rPr>
              <a:t>と勤続意向を結果指標とし、その要因を</a:t>
            </a:r>
            <a:r>
              <a:rPr lang="en-US" altLang="ja-JP" sz="2000" b="1">
                <a:solidFill>
                  <a:schemeClr val="dk1"/>
                </a:solidFill>
                <a:latin typeface="游ゴシック" panose="020B0400000000000000" pitchFamily="50" charset="-128"/>
                <a:ea typeface="游ゴシック" panose="020B0400000000000000" pitchFamily="50" charset="-128"/>
                <a:sym typeface="Arial"/>
              </a:rPr>
              <a:t>8</a:t>
            </a:r>
            <a:r>
              <a:rPr lang="ja-JP" altLang="en-US" sz="2000" b="1">
                <a:solidFill>
                  <a:schemeClr val="dk1"/>
                </a:solidFill>
                <a:latin typeface="游ゴシック" panose="020B0400000000000000" pitchFamily="50" charset="-128"/>
                <a:ea typeface="游ゴシック" panose="020B0400000000000000" pitchFamily="50" charset="-128"/>
                <a:sym typeface="Arial"/>
              </a:rPr>
              <a:t>つの項目に分けて調査</a:t>
            </a:r>
            <a:endParaRPr sz="2000" b="1">
              <a:solidFill>
                <a:schemeClr val="dk1"/>
              </a:solidFill>
              <a:latin typeface="游ゴシック" panose="020B0400000000000000" pitchFamily="50" charset="-128"/>
              <a:ea typeface="游ゴシック" panose="020B0400000000000000" pitchFamily="50" charset="-128"/>
              <a:sym typeface="Arial"/>
            </a:endParaRPr>
          </a:p>
        </p:txBody>
      </p:sp>
      <p:sp>
        <p:nvSpPr>
          <p:cNvPr id="284" name="Google Shape;284;p6"/>
          <p:cNvSpPr/>
          <p:nvPr/>
        </p:nvSpPr>
        <p:spPr>
          <a:xfrm>
            <a:off x="1225078" y="2176675"/>
            <a:ext cx="1633554" cy="249374"/>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68569" tIns="34275" rIns="68569" bIns="34275" anchor="ctr" anchorCtr="0">
            <a:noAutofit/>
          </a:bodyPr>
          <a:lstStyle/>
          <a:p>
            <a:pPr>
              <a:buClr>
                <a:schemeClr val="dk1"/>
              </a:buClr>
              <a:buSzPts val="1800"/>
            </a:pPr>
            <a:r>
              <a:rPr lang="ja-JP" altLang="en-US" sz="1600">
                <a:solidFill>
                  <a:schemeClr val="dk1"/>
                </a:solidFill>
                <a:latin typeface="游ゴシック" panose="020B0400000000000000" pitchFamily="50" charset="-128"/>
                <a:ea typeface="游ゴシック" panose="020B0400000000000000" pitchFamily="50" charset="-128"/>
                <a:sym typeface="Arial"/>
              </a:rPr>
              <a:t>結果指標</a:t>
            </a:r>
            <a:endParaRPr sz="1600">
              <a:latin typeface="游ゴシック" panose="020B0400000000000000" pitchFamily="50" charset="-128"/>
              <a:ea typeface="游ゴシック" panose="020B0400000000000000" pitchFamily="50" charset="-128"/>
            </a:endParaRPr>
          </a:p>
        </p:txBody>
      </p:sp>
      <p:sp>
        <p:nvSpPr>
          <p:cNvPr id="285" name="Google Shape;285;p6"/>
          <p:cNvSpPr/>
          <p:nvPr/>
        </p:nvSpPr>
        <p:spPr>
          <a:xfrm>
            <a:off x="1462060" y="4265208"/>
            <a:ext cx="1159588" cy="1200258"/>
          </a:xfrm>
          <a:prstGeom prst="ellipse">
            <a:avLst/>
          </a:prstGeom>
          <a:noFill/>
          <a:ln w="9525" cap="flat" cmpd="sng">
            <a:solidFill>
              <a:schemeClr val="dk2"/>
            </a:solidFill>
            <a:prstDash val="solid"/>
            <a:round/>
            <a:headEnd type="none" w="sm" len="sm"/>
            <a:tailEnd type="none" w="sm" len="sm"/>
          </a:ln>
        </p:spPr>
        <p:txBody>
          <a:bodyPr spcFirstLastPara="1" wrap="square" lIns="68569" tIns="34275" rIns="68569" bIns="34275" anchor="ctr" anchorCtr="0">
            <a:noAutofit/>
          </a:bodyPr>
          <a:lstStyle/>
          <a:p>
            <a:pPr>
              <a:buClr>
                <a:schemeClr val="dk1"/>
              </a:buClr>
              <a:buSzPts val="1800"/>
            </a:pPr>
            <a:r>
              <a:rPr lang="ja-JP" altLang="en-US" sz="1600" b="1">
                <a:solidFill>
                  <a:schemeClr val="dk1"/>
                </a:solidFill>
                <a:latin typeface="游ゴシック" panose="020B0400000000000000" pitchFamily="50" charset="-128"/>
                <a:ea typeface="游ゴシック" panose="020B0400000000000000" pitchFamily="50" charset="-128"/>
                <a:sym typeface="Arial"/>
              </a:rPr>
              <a:t>勤続</a:t>
            </a:r>
            <a:endParaRPr sz="1600" b="1">
              <a:solidFill>
                <a:schemeClr val="dk1"/>
              </a:solidFill>
              <a:latin typeface="游ゴシック" panose="020B0400000000000000" pitchFamily="50" charset="-128"/>
              <a:ea typeface="游ゴシック" panose="020B0400000000000000" pitchFamily="50" charset="-128"/>
              <a:sym typeface="Arial"/>
            </a:endParaRPr>
          </a:p>
          <a:p>
            <a:pPr>
              <a:buClr>
                <a:schemeClr val="dk1"/>
              </a:buClr>
              <a:buSzPts val="1800"/>
            </a:pPr>
            <a:r>
              <a:rPr lang="ja-JP" altLang="en-US" sz="1600" b="1">
                <a:solidFill>
                  <a:schemeClr val="dk1"/>
                </a:solidFill>
                <a:latin typeface="游ゴシック" panose="020B0400000000000000" pitchFamily="50" charset="-128"/>
                <a:ea typeface="游ゴシック" panose="020B0400000000000000" pitchFamily="50" charset="-128"/>
                <a:sym typeface="Arial"/>
              </a:rPr>
              <a:t>意向</a:t>
            </a:r>
            <a:endParaRPr sz="1600">
              <a:latin typeface="游ゴシック" panose="020B0400000000000000" pitchFamily="50" charset="-128"/>
              <a:ea typeface="游ゴシック" panose="020B0400000000000000" pitchFamily="50" charset="-128"/>
            </a:endParaRPr>
          </a:p>
        </p:txBody>
      </p:sp>
      <p:sp>
        <p:nvSpPr>
          <p:cNvPr id="286" name="Google Shape;286;p6"/>
          <p:cNvSpPr/>
          <p:nvPr/>
        </p:nvSpPr>
        <p:spPr>
          <a:xfrm>
            <a:off x="1225078" y="2426047"/>
            <a:ext cx="1633554" cy="3566145"/>
          </a:xfrm>
          <a:prstGeom prst="rect">
            <a:avLst/>
          </a:prstGeom>
          <a:noFill/>
          <a:ln w="9525" cap="flat" cmpd="sng">
            <a:solidFill>
              <a:schemeClr val="dk2"/>
            </a:solidFill>
            <a:prstDash val="solid"/>
            <a:round/>
            <a:headEnd type="none" w="sm" len="sm"/>
            <a:tailEnd type="none" w="sm" len="sm"/>
          </a:ln>
        </p:spPr>
        <p:txBody>
          <a:bodyPr spcFirstLastPara="1" wrap="square" lIns="68569" tIns="34275" rIns="68569" bIns="34275" anchor="ctr" anchorCtr="0">
            <a:noAutofit/>
          </a:bodyPr>
          <a:lstStyle/>
          <a:p>
            <a:pPr>
              <a:buClr>
                <a:schemeClr val="lt1"/>
              </a:buClr>
              <a:buSzPts val="1800"/>
            </a:pPr>
            <a:endParaRPr sz="1400">
              <a:solidFill>
                <a:srgbClr val="FFFFFF"/>
              </a:solidFill>
              <a:latin typeface="游ゴシック" panose="020B0400000000000000" pitchFamily="50" charset="-128"/>
              <a:ea typeface="游ゴシック" panose="020B0400000000000000" pitchFamily="50" charset="-128"/>
              <a:sym typeface="Arial"/>
            </a:endParaRPr>
          </a:p>
        </p:txBody>
      </p:sp>
      <p:cxnSp>
        <p:nvCxnSpPr>
          <p:cNvPr id="289" name="Google Shape;289;p6"/>
          <p:cNvCxnSpPr>
            <a:cxnSpLocks/>
            <a:endCxn id="286" idx="3"/>
          </p:cNvCxnSpPr>
          <p:nvPr/>
        </p:nvCxnSpPr>
        <p:spPr>
          <a:xfrm flipH="1">
            <a:off x="2858632" y="2606958"/>
            <a:ext cx="962043" cy="1602162"/>
          </a:xfrm>
          <a:prstGeom prst="straightConnector1">
            <a:avLst/>
          </a:prstGeom>
          <a:noFill/>
          <a:ln w="9525" cap="flat" cmpd="sng">
            <a:solidFill>
              <a:schemeClr val="dk2"/>
            </a:solidFill>
            <a:prstDash val="dash"/>
            <a:round/>
            <a:headEnd type="none" w="sm" len="sm"/>
            <a:tailEnd type="none" w="sm" len="sm"/>
          </a:ln>
        </p:spPr>
      </p:cxnSp>
      <p:cxnSp>
        <p:nvCxnSpPr>
          <p:cNvPr id="290" name="Google Shape;290;p6"/>
          <p:cNvCxnSpPr>
            <a:cxnSpLocks/>
            <a:endCxn id="286" idx="3"/>
          </p:cNvCxnSpPr>
          <p:nvPr/>
        </p:nvCxnSpPr>
        <p:spPr>
          <a:xfrm flipH="1">
            <a:off x="2858632" y="2980907"/>
            <a:ext cx="962043" cy="1228213"/>
          </a:xfrm>
          <a:prstGeom prst="straightConnector1">
            <a:avLst/>
          </a:prstGeom>
          <a:noFill/>
          <a:ln w="9525" cap="flat" cmpd="sng">
            <a:solidFill>
              <a:schemeClr val="dk2"/>
            </a:solidFill>
            <a:prstDash val="dash"/>
            <a:round/>
            <a:headEnd type="none" w="sm" len="sm"/>
            <a:tailEnd type="none" w="sm" len="sm"/>
          </a:ln>
        </p:spPr>
      </p:cxnSp>
      <p:cxnSp>
        <p:nvCxnSpPr>
          <p:cNvPr id="291" name="Google Shape;291;p6"/>
          <p:cNvCxnSpPr>
            <a:cxnSpLocks/>
            <a:endCxn id="286" idx="3"/>
          </p:cNvCxnSpPr>
          <p:nvPr/>
        </p:nvCxnSpPr>
        <p:spPr>
          <a:xfrm flipH="1">
            <a:off x="2858632" y="3330107"/>
            <a:ext cx="962043" cy="879013"/>
          </a:xfrm>
          <a:prstGeom prst="straightConnector1">
            <a:avLst/>
          </a:prstGeom>
          <a:noFill/>
          <a:ln w="9525" cap="flat" cmpd="sng">
            <a:solidFill>
              <a:schemeClr val="dk2"/>
            </a:solidFill>
            <a:prstDash val="dash"/>
            <a:round/>
            <a:headEnd type="none" w="sm" len="sm"/>
            <a:tailEnd type="none" w="sm" len="sm"/>
          </a:ln>
        </p:spPr>
      </p:cxnSp>
      <p:cxnSp>
        <p:nvCxnSpPr>
          <p:cNvPr id="292" name="Google Shape;292;p6"/>
          <p:cNvCxnSpPr>
            <a:cxnSpLocks/>
            <a:endCxn id="286" idx="3"/>
          </p:cNvCxnSpPr>
          <p:nvPr/>
        </p:nvCxnSpPr>
        <p:spPr>
          <a:xfrm flipH="1">
            <a:off x="2858632" y="3785058"/>
            <a:ext cx="962043" cy="424062"/>
          </a:xfrm>
          <a:prstGeom prst="straightConnector1">
            <a:avLst/>
          </a:prstGeom>
          <a:noFill/>
          <a:ln w="9525" cap="flat" cmpd="sng">
            <a:solidFill>
              <a:schemeClr val="dk2"/>
            </a:solidFill>
            <a:prstDash val="dash"/>
            <a:round/>
            <a:headEnd type="none" w="sm" len="sm"/>
            <a:tailEnd type="none" w="sm" len="sm"/>
          </a:ln>
        </p:spPr>
      </p:cxnSp>
      <p:cxnSp>
        <p:nvCxnSpPr>
          <p:cNvPr id="293" name="Google Shape;293;p6"/>
          <p:cNvCxnSpPr>
            <a:cxnSpLocks/>
            <a:endCxn id="286" idx="3"/>
          </p:cNvCxnSpPr>
          <p:nvPr/>
        </p:nvCxnSpPr>
        <p:spPr>
          <a:xfrm flipH="1" flipV="1">
            <a:off x="2858632" y="4209120"/>
            <a:ext cx="962044" cy="56088"/>
          </a:xfrm>
          <a:prstGeom prst="straightConnector1">
            <a:avLst/>
          </a:prstGeom>
          <a:noFill/>
          <a:ln w="9525" cap="flat" cmpd="sng">
            <a:solidFill>
              <a:schemeClr val="dk2"/>
            </a:solidFill>
            <a:prstDash val="dash"/>
            <a:round/>
            <a:headEnd type="none" w="sm" len="sm"/>
            <a:tailEnd type="none" w="sm" len="sm"/>
          </a:ln>
        </p:spPr>
      </p:cxnSp>
      <p:cxnSp>
        <p:nvCxnSpPr>
          <p:cNvPr id="294" name="Google Shape;294;p6"/>
          <p:cNvCxnSpPr>
            <a:cxnSpLocks/>
            <a:endCxn id="286" idx="3"/>
          </p:cNvCxnSpPr>
          <p:nvPr/>
        </p:nvCxnSpPr>
        <p:spPr>
          <a:xfrm flipH="1" flipV="1">
            <a:off x="2858632" y="4209120"/>
            <a:ext cx="962044" cy="473688"/>
          </a:xfrm>
          <a:prstGeom prst="straightConnector1">
            <a:avLst/>
          </a:prstGeom>
          <a:noFill/>
          <a:ln w="9525" cap="flat" cmpd="sng">
            <a:solidFill>
              <a:schemeClr val="dk2"/>
            </a:solidFill>
            <a:prstDash val="dash"/>
            <a:round/>
            <a:headEnd type="none" w="sm" len="sm"/>
            <a:tailEnd type="none" w="sm" len="sm"/>
          </a:ln>
        </p:spPr>
      </p:cxnSp>
      <p:cxnSp>
        <p:nvCxnSpPr>
          <p:cNvPr id="295" name="Google Shape;295;p6"/>
          <p:cNvCxnSpPr>
            <a:cxnSpLocks/>
            <a:endCxn id="286" idx="3"/>
          </p:cNvCxnSpPr>
          <p:nvPr/>
        </p:nvCxnSpPr>
        <p:spPr>
          <a:xfrm flipH="1" flipV="1">
            <a:off x="2858632" y="4209120"/>
            <a:ext cx="962044" cy="829188"/>
          </a:xfrm>
          <a:prstGeom prst="straightConnector1">
            <a:avLst/>
          </a:prstGeom>
          <a:noFill/>
          <a:ln w="9525" cap="flat" cmpd="sng">
            <a:solidFill>
              <a:schemeClr val="dk2"/>
            </a:solidFill>
            <a:prstDash val="dash"/>
            <a:round/>
            <a:headEnd type="none" w="sm" len="sm"/>
            <a:tailEnd type="none" w="sm" len="sm"/>
          </a:ln>
        </p:spPr>
      </p:cxnSp>
      <p:cxnSp>
        <p:nvCxnSpPr>
          <p:cNvPr id="296" name="Google Shape;296;p6"/>
          <p:cNvCxnSpPr>
            <a:cxnSpLocks/>
            <a:endCxn id="286" idx="3"/>
          </p:cNvCxnSpPr>
          <p:nvPr/>
        </p:nvCxnSpPr>
        <p:spPr>
          <a:xfrm flipH="1" flipV="1">
            <a:off x="2858632" y="4209120"/>
            <a:ext cx="962044" cy="1203138"/>
          </a:xfrm>
          <a:prstGeom prst="straightConnector1">
            <a:avLst/>
          </a:prstGeom>
          <a:noFill/>
          <a:ln w="9525" cap="flat" cmpd="sng">
            <a:solidFill>
              <a:schemeClr val="dk2"/>
            </a:solidFill>
            <a:prstDash val="dash"/>
            <a:round/>
            <a:headEnd type="none" w="sm" len="sm"/>
            <a:tailEnd type="none" w="sm" len="sm"/>
          </a:ln>
        </p:spPr>
      </p:cxnSp>
      <p:sp>
        <p:nvSpPr>
          <p:cNvPr id="297" name="Google Shape;297;p6"/>
          <p:cNvSpPr txBox="1">
            <a:spLocks noGrp="1"/>
          </p:cNvSpPr>
          <p:nvPr>
            <p:ph type="title"/>
          </p:nvPr>
        </p:nvSpPr>
        <p:spPr>
          <a:prstGeom prst="rect">
            <a:avLst/>
          </a:prstGeom>
          <a:noFill/>
          <a:ln>
            <a:noFill/>
          </a:ln>
        </p:spPr>
        <p:txBody>
          <a:bodyPr spcFirstLastPara="1" wrap="square" lIns="0" tIns="0" rIns="0" bIns="0" anchor="ctr" anchorCtr="0">
            <a:normAutofit/>
          </a:bodyPr>
          <a:lstStyle/>
          <a:p>
            <a:pPr>
              <a:buClr>
                <a:schemeClr val="lt1"/>
              </a:buClr>
              <a:buSzPts val="2400"/>
            </a:pPr>
            <a:r>
              <a:rPr lang="en-US" altLang="ja-JP">
                <a:sym typeface="Arial"/>
              </a:rPr>
              <a:t>Geppo</a:t>
            </a:r>
            <a:r>
              <a:rPr lang="ja-JP" altLang="en-US">
                <a:sym typeface="Arial"/>
              </a:rPr>
              <a:t>組織サーベイ概要</a:t>
            </a:r>
            <a:endParaRPr>
              <a:sym typeface="Arial"/>
            </a:endParaRPr>
          </a:p>
        </p:txBody>
      </p:sp>
      <p:graphicFrame>
        <p:nvGraphicFramePr>
          <p:cNvPr id="18" name="表 17">
            <a:extLst>
              <a:ext uri="{FF2B5EF4-FFF2-40B4-BE49-F238E27FC236}">
                <a16:creationId xmlns:a16="http://schemas.microsoft.com/office/drawing/2014/main" id="{F23079F5-9573-4030-BF3C-EA55A6BDFF04}"/>
              </a:ext>
            </a:extLst>
          </p:cNvPr>
          <p:cNvGraphicFramePr>
            <a:graphicFrameLocks noGrp="1"/>
          </p:cNvGraphicFramePr>
          <p:nvPr>
            <p:extLst>
              <p:ext uri="{D42A27DB-BD31-4B8C-83A1-F6EECF244321}">
                <p14:modId xmlns:p14="http://schemas.microsoft.com/office/powerpoint/2010/main" val="1499483808"/>
              </p:ext>
            </p:extLst>
          </p:nvPr>
        </p:nvGraphicFramePr>
        <p:xfrm>
          <a:off x="3820715" y="2430898"/>
          <a:ext cx="4692930" cy="3566144"/>
        </p:xfrm>
        <a:graphic>
          <a:graphicData uri="http://schemas.openxmlformats.org/drawingml/2006/table">
            <a:tbl>
              <a:tblPr firstRow="1" bandRow="1">
                <a:tableStyleId>{5C22544A-7EE6-4342-B048-85BDC9FD1C3A}</a:tableStyleId>
              </a:tblPr>
              <a:tblGrid>
                <a:gridCol w="1354967">
                  <a:extLst>
                    <a:ext uri="{9D8B030D-6E8A-4147-A177-3AD203B41FA5}">
                      <a16:colId xmlns:a16="http://schemas.microsoft.com/office/drawing/2014/main" val="2946087331"/>
                    </a:ext>
                  </a:extLst>
                </a:gridCol>
                <a:gridCol w="3337963">
                  <a:extLst>
                    <a:ext uri="{9D8B030D-6E8A-4147-A177-3AD203B41FA5}">
                      <a16:colId xmlns:a16="http://schemas.microsoft.com/office/drawing/2014/main" val="3994657825"/>
                    </a:ext>
                  </a:extLst>
                </a:gridCol>
              </a:tblGrid>
              <a:tr h="360231">
                <a:tc>
                  <a:txBody>
                    <a:bodyPr/>
                    <a:lstStyle/>
                    <a:p>
                      <a:r>
                        <a:rPr kumimoji="1" lang="ja-JP" altLang="en-US" sz="1800" b="0">
                          <a:solidFill>
                            <a:schemeClr val="tx1"/>
                          </a:solidFill>
                          <a:latin typeface="游ゴシック" panose="020B0400000000000000" pitchFamily="50" charset="-128"/>
                          <a:ea typeface="游ゴシック" panose="020B0400000000000000" pitchFamily="50" charset="-128"/>
                        </a:rPr>
                        <a:t>①経営</a:t>
                      </a:r>
                    </a:p>
                  </a:txBody>
                  <a:tcPr marL="68578" marR="68578" marT="34289" marB="3428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kumimoji="1" lang="ja-JP" altLang="en-US" sz="1100" b="0">
                          <a:solidFill>
                            <a:schemeClr val="tx1"/>
                          </a:solidFill>
                          <a:latin typeface="游ゴシック" panose="020B0400000000000000" pitchFamily="50" charset="-128"/>
                          <a:ea typeface="游ゴシック" panose="020B0400000000000000" pitchFamily="50" charset="-128"/>
                        </a:rPr>
                        <a:t>・理念、ビジョンに対する共感度</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・経営への信頼</a:t>
                      </a:r>
                    </a:p>
                  </a:txBody>
                  <a:tcPr marL="68578" marR="68578" marT="34289" marB="34289">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6653700"/>
                  </a:ext>
                </a:extLst>
              </a:tr>
              <a:tr h="360231">
                <a:tc>
                  <a:txBody>
                    <a:bodyPr/>
                    <a:lstStyle/>
                    <a:p>
                      <a:r>
                        <a:rPr kumimoji="1" lang="ja-JP" altLang="en-US" sz="1800" b="0">
                          <a:solidFill>
                            <a:schemeClr val="tx1"/>
                          </a:solidFill>
                          <a:latin typeface="游ゴシック" panose="020B0400000000000000" pitchFamily="50" charset="-128"/>
                          <a:ea typeface="游ゴシック" panose="020B0400000000000000" pitchFamily="50" charset="-128"/>
                        </a:rPr>
                        <a:t>②事業戦略</a:t>
                      </a:r>
                    </a:p>
                  </a:txBody>
                  <a:tcPr marL="68578" marR="68578" marT="34289" marB="3428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kumimoji="1" lang="ja-JP" altLang="en-US" sz="1100" b="0">
                          <a:solidFill>
                            <a:schemeClr val="tx1"/>
                          </a:solidFill>
                          <a:latin typeface="游ゴシック" panose="020B0400000000000000" pitchFamily="50" charset="-128"/>
                          <a:ea typeface="游ゴシック" panose="020B0400000000000000" pitchFamily="50" charset="-128"/>
                        </a:rPr>
                        <a:t>・戦略浸透、意味づけ</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・事業戦略に対する満足度</a:t>
                      </a:r>
                    </a:p>
                  </a:txBody>
                  <a:tcPr marL="68578" marR="68578" marT="34289" marB="34289">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5932937"/>
                  </a:ext>
                </a:extLst>
              </a:tr>
              <a:tr h="360231">
                <a:tc>
                  <a:txBody>
                    <a:bodyPr/>
                    <a:lstStyle/>
                    <a:p>
                      <a:r>
                        <a:rPr kumimoji="1" lang="ja-JP" altLang="en-US" sz="1800" b="0">
                          <a:solidFill>
                            <a:schemeClr val="tx1"/>
                          </a:solidFill>
                          <a:latin typeface="游ゴシック" panose="020B0400000000000000" pitchFamily="50" charset="-128"/>
                          <a:ea typeface="游ゴシック" panose="020B0400000000000000" pitchFamily="50" charset="-128"/>
                        </a:rPr>
                        <a:t>③働き方</a:t>
                      </a:r>
                    </a:p>
                  </a:txBody>
                  <a:tcPr marL="68578" marR="68578" marT="34289" marB="3428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kumimoji="1" lang="ja-JP" altLang="en-US" sz="1100" b="0">
                          <a:solidFill>
                            <a:schemeClr val="tx1"/>
                          </a:solidFill>
                          <a:latin typeface="游ゴシック" panose="020B0400000000000000" pitchFamily="50" charset="-128"/>
                          <a:ea typeface="游ゴシック" panose="020B0400000000000000" pitchFamily="50" charset="-128"/>
                        </a:rPr>
                        <a:t>・働く時間、場所の柔軟さ</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・設備、オフィス環境</a:t>
                      </a:r>
                    </a:p>
                  </a:txBody>
                  <a:tcPr marL="68578" marR="68578" marT="34289" marB="34289">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032583"/>
                  </a:ext>
                </a:extLst>
              </a:tr>
              <a:tr h="497291">
                <a:tc>
                  <a:txBody>
                    <a:bodyPr/>
                    <a:lstStyle/>
                    <a:p>
                      <a:r>
                        <a:rPr kumimoji="1" lang="ja-JP" altLang="en-US" sz="1800" b="0">
                          <a:solidFill>
                            <a:schemeClr val="tx1"/>
                          </a:solidFill>
                          <a:latin typeface="游ゴシック" panose="020B0400000000000000" pitchFamily="50" charset="-128"/>
                          <a:ea typeface="游ゴシック" panose="020B0400000000000000" pitchFamily="50" charset="-128"/>
                        </a:rPr>
                        <a:t>④上司</a:t>
                      </a:r>
                    </a:p>
                  </a:txBody>
                  <a:tcPr marL="68578" marR="68578" marT="34289" marB="3428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kumimoji="1" lang="ja-JP" altLang="en-US" sz="1100" b="0">
                          <a:solidFill>
                            <a:schemeClr val="tx1"/>
                          </a:solidFill>
                          <a:latin typeface="游ゴシック" panose="020B0400000000000000" pitchFamily="50" charset="-128"/>
                          <a:ea typeface="游ゴシック" panose="020B0400000000000000" pitchFamily="50" charset="-128"/>
                        </a:rPr>
                        <a:t>・上司による仕事のマネジメント</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・上司による人のマネジメント</a:t>
                      </a:r>
                      <a:br>
                        <a:rPr kumimoji="1" lang="en-US" altLang="ja-JP" sz="1100" b="0">
                          <a:solidFill>
                            <a:schemeClr val="tx1"/>
                          </a:solidFill>
                          <a:latin typeface="游ゴシック" panose="020B0400000000000000" pitchFamily="50" charset="-128"/>
                          <a:ea typeface="游ゴシック" panose="020B0400000000000000" pitchFamily="50" charset="-128"/>
                        </a:rPr>
                      </a:br>
                      <a:r>
                        <a:rPr kumimoji="1" lang="ja-JP" altLang="en-US" sz="1100" b="0">
                          <a:solidFill>
                            <a:schemeClr val="tx1"/>
                          </a:solidFill>
                          <a:latin typeface="游ゴシック" panose="020B0400000000000000" pitchFamily="50" charset="-128"/>
                          <a:ea typeface="游ゴシック" panose="020B0400000000000000" pitchFamily="50" charset="-128"/>
                        </a:rPr>
                        <a:t>・上司のリーダーシップ</a:t>
                      </a:r>
                    </a:p>
                  </a:txBody>
                  <a:tcPr marL="68578" marR="68578" marT="34289" marB="34289">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49604363"/>
                  </a:ext>
                </a:extLst>
              </a:tr>
              <a:tr h="497291">
                <a:tc>
                  <a:txBody>
                    <a:bodyPr/>
                    <a:lstStyle/>
                    <a:p>
                      <a:r>
                        <a:rPr kumimoji="1" lang="ja-JP" altLang="en-US" sz="1800" b="0">
                          <a:solidFill>
                            <a:schemeClr val="tx1"/>
                          </a:solidFill>
                          <a:latin typeface="游ゴシック" panose="020B0400000000000000" pitchFamily="50" charset="-128"/>
                          <a:ea typeface="游ゴシック" panose="020B0400000000000000" pitchFamily="50" charset="-128"/>
                        </a:rPr>
                        <a:t>⑤同僚</a:t>
                      </a:r>
                    </a:p>
                  </a:txBody>
                  <a:tcPr marL="68578" marR="68578" marT="34289" marB="3428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kumimoji="1" lang="ja-JP" altLang="en-US" sz="1100" b="0">
                          <a:solidFill>
                            <a:schemeClr val="tx1"/>
                          </a:solidFill>
                          <a:latin typeface="游ゴシック" panose="020B0400000000000000" pitchFamily="50" charset="-128"/>
                          <a:ea typeface="游ゴシック" panose="020B0400000000000000" pitchFamily="50" charset="-128"/>
                        </a:rPr>
                        <a:t>・同僚に対する尊敬度合い</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・つながりの醸成</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・ポジティブコミュニケーション</a:t>
                      </a:r>
                    </a:p>
                  </a:txBody>
                  <a:tcPr marL="68578" marR="68578" marT="34289" marB="34289">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089514"/>
                  </a:ext>
                </a:extLst>
              </a:tr>
              <a:tr h="360231">
                <a:tc>
                  <a:txBody>
                    <a:bodyPr/>
                    <a:lstStyle/>
                    <a:p>
                      <a:r>
                        <a:rPr kumimoji="1" lang="ja-JP" altLang="en-US" sz="1800" b="0">
                          <a:solidFill>
                            <a:schemeClr val="tx1"/>
                          </a:solidFill>
                          <a:latin typeface="游ゴシック" panose="020B0400000000000000" pitchFamily="50" charset="-128"/>
                          <a:ea typeface="游ゴシック" panose="020B0400000000000000" pitchFamily="50" charset="-128"/>
                        </a:rPr>
                        <a:t>⑥仕事</a:t>
                      </a:r>
                    </a:p>
                  </a:txBody>
                  <a:tcPr marL="68578" marR="68578" marT="34289" marB="3428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kumimoji="1" lang="ja-JP" altLang="en-US" sz="1100" b="0">
                          <a:solidFill>
                            <a:schemeClr val="tx1"/>
                          </a:solidFill>
                          <a:latin typeface="游ゴシック" panose="020B0400000000000000" pitchFamily="50" charset="-128"/>
                          <a:ea typeface="游ゴシック" panose="020B0400000000000000" pitchFamily="50" charset="-128"/>
                        </a:rPr>
                        <a:t>・仕事の負荷</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・仕事の質</a:t>
                      </a:r>
                    </a:p>
                  </a:txBody>
                  <a:tcPr marL="68578" marR="68578" marT="34289" marB="34289">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8247854"/>
                  </a:ext>
                </a:extLst>
              </a:tr>
              <a:tr h="360231">
                <a:tc>
                  <a:txBody>
                    <a:bodyPr/>
                    <a:lstStyle/>
                    <a:p>
                      <a:r>
                        <a:rPr kumimoji="1" lang="ja-JP" altLang="en-US" sz="1800" b="0">
                          <a:solidFill>
                            <a:schemeClr val="tx1"/>
                          </a:solidFill>
                          <a:latin typeface="游ゴシック" panose="020B0400000000000000" pitchFamily="50" charset="-128"/>
                          <a:ea typeface="游ゴシック" panose="020B0400000000000000" pitchFamily="50" charset="-128"/>
                        </a:rPr>
                        <a:t>⑦成長機会</a:t>
                      </a:r>
                    </a:p>
                  </a:txBody>
                  <a:tcPr marL="68578" marR="68578" marT="34289" marB="3428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kumimoji="1" lang="ja-JP" altLang="en-US" sz="1100" b="0">
                          <a:solidFill>
                            <a:schemeClr val="tx1"/>
                          </a:solidFill>
                          <a:latin typeface="游ゴシック" panose="020B0400000000000000" pitchFamily="50" charset="-128"/>
                          <a:ea typeface="游ゴシック" panose="020B0400000000000000" pitchFamily="50" charset="-128"/>
                        </a:rPr>
                        <a:t>・気づきを得る機会の有無</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・挑戦する機会の有無</a:t>
                      </a:r>
                    </a:p>
                  </a:txBody>
                  <a:tcPr marL="68578" marR="68578" marT="34289" marB="34289">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5350024"/>
                  </a:ext>
                </a:extLst>
              </a:tr>
              <a:tr h="360231">
                <a:tc>
                  <a:txBody>
                    <a:bodyPr/>
                    <a:lstStyle/>
                    <a:p>
                      <a:r>
                        <a:rPr kumimoji="1" lang="ja-JP" altLang="en-US" sz="1800" b="0">
                          <a:solidFill>
                            <a:schemeClr val="tx1"/>
                          </a:solidFill>
                          <a:latin typeface="游ゴシック" panose="020B0400000000000000" pitchFamily="50" charset="-128"/>
                          <a:ea typeface="游ゴシック" panose="020B0400000000000000" pitchFamily="50" charset="-128"/>
                        </a:rPr>
                        <a:t>⑧評価</a:t>
                      </a:r>
                    </a:p>
                  </a:txBody>
                  <a:tcPr marL="68578" marR="68578" marT="34289" marB="34289"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r>
                        <a:rPr kumimoji="1" lang="ja-JP" altLang="en-US" sz="1100" b="0">
                          <a:solidFill>
                            <a:schemeClr val="tx1"/>
                          </a:solidFill>
                          <a:latin typeface="游ゴシック" panose="020B0400000000000000" pitchFamily="50" charset="-128"/>
                          <a:ea typeface="游ゴシック" panose="020B0400000000000000" pitchFamily="50" charset="-128"/>
                        </a:rPr>
                        <a:t>・評価制度</a:t>
                      </a:r>
                      <a:endParaRPr kumimoji="1" lang="en-US" altLang="ja-JP" sz="1100" b="0">
                        <a:solidFill>
                          <a:schemeClr val="tx1"/>
                        </a:solidFill>
                        <a:latin typeface="游ゴシック" panose="020B0400000000000000" pitchFamily="50" charset="-128"/>
                        <a:ea typeface="游ゴシック" panose="020B0400000000000000" pitchFamily="50" charset="-128"/>
                      </a:endParaRPr>
                    </a:p>
                    <a:p>
                      <a:pPr algn="l"/>
                      <a:r>
                        <a:rPr kumimoji="1" lang="ja-JP" altLang="en-US" sz="1100" b="0">
                          <a:solidFill>
                            <a:schemeClr val="tx1"/>
                          </a:solidFill>
                          <a:latin typeface="游ゴシック" panose="020B0400000000000000" pitchFamily="50" charset="-128"/>
                          <a:ea typeface="游ゴシック" panose="020B0400000000000000" pitchFamily="50" charset="-128"/>
                        </a:rPr>
                        <a:t>・制度の運用</a:t>
                      </a:r>
                    </a:p>
                  </a:txBody>
                  <a:tcPr marL="68578" marR="68578" marT="34289" marB="34289">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3071764"/>
                  </a:ext>
                </a:extLst>
              </a:tr>
            </a:tbl>
          </a:graphicData>
        </a:graphic>
      </p:graphicFrame>
      <p:sp>
        <p:nvSpPr>
          <p:cNvPr id="19" name="正方形/長方形 18">
            <a:extLst>
              <a:ext uri="{FF2B5EF4-FFF2-40B4-BE49-F238E27FC236}">
                <a16:creationId xmlns:a16="http://schemas.microsoft.com/office/drawing/2014/main" id="{780D9FA3-AB77-484E-9EF5-0D26F29E8AFB}"/>
              </a:ext>
            </a:extLst>
          </p:cNvPr>
          <p:cNvSpPr/>
          <p:nvPr/>
        </p:nvSpPr>
        <p:spPr>
          <a:xfrm>
            <a:off x="3820715" y="2176675"/>
            <a:ext cx="4692930" cy="249374"/>
          </a:xfrm>
          <a:prstGeom prst="rect">
            <a:avLst/>
          </a:prstGeom>
          <a:solidFill>
            <a:srgbClr val="D6D5D5"/>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765" hangingPunct="1">
              <a:defRPr/>
            </a:pPr>
            <a:r>
              <a:rPr kumimoji="1" lang="ja-JP" altLang="en-US" sz="1600" kern="1200">
                <a:solidFill>
                  <a:schemeClr val="tx1"/>
                </a:solidFill>
                <a:latin typeface="游ゴシック" panose="020B0400000000000000" pitchFamily="50" charset="-128"/>
                <a:ea typeface="游ゴシック" panose="020B0400000000000000" pitchFamily="50" charset="-128"/>
              </a:rPr>
              <a:t>説明因子</a:t>
            </a:r>
          </a:p>
        </p:txBody>
      </p:sp>
      <p:sp>
        <p:nvSpPr>
          <p:cNvPr id="20" name="スライド番号プレースホルダー 11">
            <a:extLst>
              <a:ext uri="{FF2B5EF4-FFF2-40B4-BE49-F238E27FC236}">
                <a16:creationId xmlns:a16="http://schemas.microsoft.com/office/drawing/2014/main" id="{FA3B6CC1-4048-4BA0-9948-9FD3249471B1}"/>
              </a:ext>
            </a:extLst>
          </p:cNvPr>
          <p:cNvSpPr>
            <a:spLocks noGrp="1"/>
          </p:cNvSpPr>
          <p:nvPr>
            <p:ph type="sldNum" sz="quarter" idx="2"/>
          </p:nvPr>
        </p:nvSpPr>
        <p:spPr>
          <a:xfrm>
            <a:off x="8750876" y="6435860"/>
            <a:ext cx="278825" cy="275717"/>
          </a:xfrm>
        </p:spPr>
        <p:txBody>
          <a:bodyPr/>
          <a:lstStyle/>
          <a:p>
            <a:pPr algn="r" hangingPunct="0"/>
            <a:fld id="{86CB4B4D-7CA3-9044-876B-883B54F8677D}" type="slidenum">
              <a:rPr lang="en-US" altLang="ja-JP" kern="0" smtClean="0">
                <a:cs typeface="Calibri" panose="020F0502020204030204" pitchFamily="34" charset="0"/>
              </a:rPr>
              <a:pPr algn="r" hangingPunct="0"/>
              <a:t>5</a:t>
            </a:fld>
            <a:endParaRPr lang="ja-JP" altLang="en-US" kern="0">
              <a:cs typeface="Calibri" panose="020F0502020204030204" pitchFamily="34" charset="0"/>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7"/>
          <p:cNvSpPr>
            <a:spLocks noGrp="1"/>
          </p:cNvSpPr>
          <p:nvPr>
            <p:ph type="title"/>
          </p:nvPr>
        </p:nvSpPr>
        <p:spPr/>
        <p:txBody>
          <a:bodyPr>
            <a:normAutofit/>
          </a:bodyPr>
          <a:lstStyle/>
          <a:p>
            <a:r>
              <a:rPr lang="en-US" altLang="ja-JP" err="1"/>
              <a:t>Geppo</a:t>
            </a:r>
            <a:r>
              <a:rPr lang="ja-JP" altLang="en-US"/>
              <a:t>組織サーベイの弊社からのレポートイメージ</a:t>
            </a:r>
            <a:r>
              <a:rPr lang="en-US" altLang="ja-JP"/>
              <a:t>3</a:t>
            </a:r>
            <a:endParaRPr lang="ja-JP" altLang="en-US"/>
          </a:p>
        </p:txBody>
      </p:sp>
      <p:sp>
        <p:nvSpPr>
          <p:cNvPr id="17" name="正方形/長方形 16">
            <a:extLst>
              <a:ext uri="{FF2B5EF4-FFF2-40B4-BE49-F238E27FC236}">
                <a16:creationId xmlns:a16="http://schemas.microsoft.com/office/drawing/2014/main" id="{1A31BBD5-ECAA-7643-95AC-80C99D59E535}"/>
              </a:ext>
            </a:extLst>
          </p:cNvPr>
          <p:cNvSpPr/>
          <p:nvPr/>
        </p:nvSpPr>
        <p:spPr>
          <a:xfrm>
            <a:off x="254619" y="1974630"/>
            <a:ext cx="451324" cy="2677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15"/>
          </a:p>
        </p:txBody>
      </p:sp>
      <p:sp>
        <p:nvSpPr>
          <p:cNvPr id="2" name="スライド番号プレースホルダー 1">
            <a:extLst>
              <a:ext uri="{FF2B5EF4-FFF2-40B4-BE49-F238E27FC236}">
                <a16:creationId xmlns:a16="http://schemas.microsoft.com/office/drawing/2014/main" id="{CFA3B55B-CFAE-4F40-AF12-87521BF620DD}"/>
              </a:ext>
            </a:extLst>
          </p:cNvPr>
          <p:cNvSpPr>
            <a:spLocks noGrp="1"/>
          </p:cNvSpPr>
          <p:nvPr>
            <p:ph type="sldNum" sz="quarter" idx="2"/>
          </p:nvPr>
        </p:nvSpPr>
        <p:spPr/>
        <p:txBody>
          <a:bodyPr/>
          <a:lstStyle/>
          <a:p>
            <a:fld id="{86CB4B4D-7CA3-9044-876B-883B54F8677D}" type="slidenum">
              <a:rPr lang="en-US" altLang="ja-JP" smtClean="0"/>
              <a:t>50</a:t>
            </a:fld>
            <a:endParaRPr lang="ja-JP" altLang="en-US"/>
          </a:p>
        </p:txBody>
      </p:sp>
      <p:sp>
        <p:nvSpPr>
          <p:cNvPr id="8" name="正方形/長方形 7">
            <a:extLst>
              <a:ext uri="{FF2B5EF4-FFF2-40B4-BE49-F238E27FC236}">
                <a16:creationId xmlns:a16="http://schemas.microsoft.com/office/drawing/2014/main" id="{3AB829BB-F38D-43E0-9E62-CC742BEEAE3F}"/>
              </a:ext>
            </a:extLst>
          </p:cNvPr>
          <p:cNvSpPr/>
          <p:nvPr/>
        </p:nvSpPr>
        <p:spPr>
          <a:xfrm>
            <a:off x="395085" y="6219642"/>
            <a:ext cx="8581624" cy="430887"/>
          </a:xfrm>
          <a:prstGeom prst="rect">
            <a:avLst/>
          </a:prstGeom>
        </p:spPr>
        <p:txBody>
          <a:bodyPr wrap="square">
            <a:spAutoFit/>
          </a:bodyPr>
          <a:lstStyle/>
          <a:p>
            <a:r>
              <a:rPr lang="en-US" altLang="ja-JP" sz="1100" b="1">
                <a:solidFill>
                  <a:srgbClr val="DB1B60"/>
                </a:solidFill>
                <a:latin typeface="游ゴシック" panose="020B0400000000000000" pitchFamily="50" charset="-128"/>
                <a:ea typeface="游ゴシック" panose="020B0400000000000000" pitchFamily="50" charset="-128"/>
              </a:rPr>
              <a:t>※</a:t>
            </a:r>
            <a:r>
              <a:rPr lang="ja-JP" altLang="en-US" sz="1100" b="1">
                <a:solidFill>
                  <a:srgbClr val="DB1B60"/>
                </a:solidFill>
                <a:latin typeface="游ゴシック" panose="020B0400000000000000" pitchFamily="50" charset="-128"/>
                <a:ea typeface="游ゴシック" panose="020B0400000000000000" pitchFamily="50" charset="-128"/>
              </a:rPr>
              <a:t>匿名実施の場合、回答人数が５名未満の組織においては、匿名性を維持するためその組織のレポートはお渡しいたしかねます。</a:t>
            </a:r>
            <a:endParaRPr lang="en-US" altLang="ja-JP" sz="1100" b="1">
              <a:solidFill>
                <a:srgbClr val="DB1B60"/>
              </a:solidFill>
              <a:latin typeface="游ゴシック" panose="020B0400000000000000" pitchFamily="50" charset="-128"/>
              <a:ea typeface="游ゴシック" panose="020B0400000000000000" pitchFamily="50" charset="-128"/>
            </a:endParaRPr>
          </a:p>
          <a:p>
            <a:r>
              <a:rPr lang="en-US" altLang="ja-JP" sz="1100" b="1">
                <a:solidFill>
                  <a:srgbClr val="37474F"/>
                </a:solidFill>
                <a:latin typeface="游ゴシック" panose="020B0400000000000000" pitchFamily="50" charset="-128"/>
                <a:ea typeface="游ゴシック" panose="020B0400000000000000" pitchFamily="50" charset="-128"/>
              </a:rPr>
              <a:t>※</a:t>
            </a:r>
            <a:r>
              <a:rPr lang="ja-JP" altLang="en-US" sz="1100" b="1">
                <a:solidFill>
                  <a:srgbClr val="37474F"/>
                </a:solidFill>
                <a:latin typeface="游ゴシック" panose="020B0400000000000000" pitchFamily="50" charset="-128"/>
                <a:ea typeface="游ゴシック" panose="020B0400000000000000" pitchFamily="50" charset="-128"/>
              </a:rPr>
              <a:t>レポートはイメージとなり、変更する場合もございます。予めご了承ください。</a:t>
            </a:r>
          </a:p>
        </p:txBody>
      </p:sp>
      <p:pic>
        <p:nvPicPr>
          <p:cNvPr id="9" name="Google Shape;1637;p20" descr="組織別_分析">
            <a:extLst>
              <a:ext uri="{FF2B5EF4-FFF2-40B4-BE49-F238E27FC236}">
                <a16:creationId xmlns:a16="http://schemas.microsoft.com/office/drawing/2014/main" id="{DC64EF04-FF4A-49E5-B863-A7FAF9AF9DBF}"/>
              </a:ext>
            </a:extLst>
          </p:cNvPr>
          <p:cNvPicPr preferRelativeResize="0"/>
          <p:nvPr/>
        </p:nvPicPr>
        <p:blipFill rotWithShape="1">
          <a:blip r:embed="rId3">
            <a:alphaModFix/>
          </a:blip>
          <a:srcRect/>
          <a:stretch/>
        </p:blipFill>
        <p:spPr>
          <a:xfrm>
            <a:off x="191766" y="1502473"/>
            <a:ext cx="8442279" cy="4605218"/>
          </a:xfrm>
          <a:prstGeom prst="rect">
            <a:avLst/>
          </a:prstGeom>
          <a:noFill/>
          <a:ln>
            <a:noFill/>
          </a:ln>
        </p:spPr>
      </p:pic>
      <p:sp>
        <p:nvSpPr>
          <p:cNvPr id="10" name="Google Shape;1645;p20">
            <a:extLst>
              <a:ext uri="{FF2B5EF4-FFF2-40B4-BE49-F238E27FC236}">
                <a16:creationId xmlns:a16="http://schemas.microsoft.com/office/drawing/2014/main" id="{899CAB3D-70E0-4949-8893-4B4699C12E99}"/>
              </a:ext>
            </a:extLst>
          </p:cNvPr>
          <p:cNvSpPr txBox="1"/>
          <p:nvPr/>
        </p:nvSpPr>
        <p:spPr>
          <a:xfrm>
            <a:off x="129431" y="948516"/>
            <a:ext cx="9014569"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1600" b="1"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t>8つの分析軸で分析</a:t>
            </a:r>
            <a:br>
              <a:rPr lang="ja-JP" sz="1600" b="1"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br>
            <a:r>
              <a:rPr lang="ja-JP" sz="1400" b="1"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t>（組織/性別/年代/勤務期間/職種/役職/雇用形態/入社経路)</a:t>
            </a:r>
            <a:endParaRPr sz="1400" b="1" i="0" u="none" strike="noStrike" cap="none">
              <a:solidFill>
                <a:srgbClr val="000000"/>
              </a:solidFill>
              <a:latin typeface="游ゴシック" panose="020B0400000000000000" pitchFamily="50" charset="-128"/>
              <a:ea typeface="游ゴシック" panose="020B0400000000000000" pitchFamily="50" charset="-128"/>
              <a:cs typeface="Arial"/>
              <a:sym typeface="Arial"/>
            </a:endParaRPr>
          </a:p>
        </p:txBody>
      </p:sp>
    </p:spTree>
    <p:extLst>
      <p:ext uri="{BB962C8B-B14F-4D97-AF65-F5344CB8AC3E}">
        <p14:creationId xmlns:p14="http://schemas.microsoft.com/office/powerpoint/2010/main" val="2612266595"/>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247628-DA5D-4908-96A7-29DF0B0B0F7B}"/>
              </a:ext>
            </a:extLst>
          </p:cNvPr>
          <p:cNvSpPr>
            <a:spLocks noGrp="1"/>
          </p:cNvSpPr>
          <p:nvPr>
            <p:ph type="title"/>
          </p:nvPr>
        </p:nvSpPr>
        <p:spPr>
          <a:xfrm>
            <a:off x="4039039" y="3229623"/>
            <a:ext cx="1061188" cy="389466"/>
          </a:xfrm>
        </p:spPr>
        <p:txBody>
          <a:bodyPr/>
          <a:lstStyle/>
          <a:p>
            <a:r>
              <a:rPr kumimoji="1" lang="ja-JP" altLang="en-US"/>
              <a:t>３</a:t>
            </a:r>
            <a:r>
              <a:rPr kumimoji="1" lang="en-US" altLang="ja-JP"/>
              <a:t>.</a:t>
            </a:r>
            <a:r>
              <a:rPr kumimoji="1" lang="ja-JP" altLang="en-US"/>
              <a:t>検討</a:t>
            </a:r>
          </a:p>
        </p:txBody>
      </p:sp>
    </p:spTree>
    <p:extLst>
      <p:ext uri="{BB962C8B-B14F-4D97-AF65-F5344CB8AC3E}">
        <p14:creationId xmlns:p14="http://schemas.microsoft.com/office/powerpoint/2010/main" val="2243159783"/>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7">
            <a:extLst>
              <a:ext uri="{FF2B5EF4-FFF2-40B4-BE49-F238E27FC236}">
                <a16:creationId xmlns:a16="http://schemas.microsoft.com/office/drawing/2014/main" id="{57625AA4-F50C-4DBA-AD46-ACBF6529D800}"/>
              </a:ext>
            </a:extLst>
          </p:cNvPr>
          <p:cNvSpPr>
            <a:spLocks noGrp="1"/>
          </p:cNvSpPr>
          <p:nvPr>
            <p:ph type="title"/>
          </p:nvPr>
        </p:nvSpPr>
        <p:spPr/>
        <p:txBody>
          <a:bodyPr>
            <a:normAutofit/>
          </a:bodyPr>
          <a:lstStyle/>
          <a:p>
            <a:r>
              <a:rPr lang="ja-JP" altLang="en-US">
                <a:cs typeface="HGMaruGothicMPRO" charset="-128"/>
              </a:rPr>
              <a:t>レポートの読み取り</a:t>
            </a:r>
            <a:r>
              <a:rPr lang="en-US" altLang="ja-JP">
                <a:cs typeface="HGMaruGothicMPRO" charset="-128"/>
              </a:rPr>
              <a:t>/</a:t>
            </a:r>
            <a:r>
              <a:rPr lang="ja-JP" altLang="en-US">
                <a:cs typeface="HGMaruGothicMPRO" charset="-128"/>
              </a:rPr>
              <a:t>打ち手の検討</a:t>
            </a:r>
            <a:endParaRPr lang="en-US">
              <a:cs typeface="HGMaruGothicMPRO" charset="-128"/>
            </a:endParaRPr>
          </a:p>
        </p:txBody>
      </p:sp>
      <p:sp>
        <p:nvSpPr>
          <p:cNvPr id="18" name="テキスト ボックス 1"/>
          <p:cNvSpPr txBox="1">
            <a:spLocks noChangeArrowheads="1"/>
          </p:cNvSpPr>
          <p:nvPr/>
        </p:nvSpPr>
        <p:spPr bwMode="auto">
          <a:xfrm>
            <a:off x="46368" y="997316"/>
            <a:ext cx="9144000" cy="98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1400">
                <a:solidFill>
                  <a:schemeClr val="tx1"/>
                </a:solidFill>
                <a:latin typeface="Times" panose="02020603050405020304" pitchFamily="18" charset="0"/>
                <a:ea typeface="ＭＳ Ｐゴシック" panose="020B0600070205080204" pitchFamily="50" charset="-128"/>
              </a:defRPr>
            </a:lvl1pPr>
            <a:lvl2pPr marL="742950" indent="-285750">
              <a:defRPr kumimoji="1" sz="1400">
                <a:solidFill>
                  <a:schemeClr val="tx1"/>
                </a:solidFill>
                <a:latin typeface="Times" panose="02020603050405020304" pitchFamily="18" charset="0"/>
                <a:ea typeface="ＭＳ Ｐゴシック" panose="020B0600070205080204" pitchFamily="50" charset="-128"/>
              </a:defRPr>
            </a:lvl2pPr>
            <a:lvl3pPr marL="1143000" indent="-228600">
              <a:defRPr kumimoji="1" sz="1400">
                <a:solidFill>
                  <a:schemeClr val="tx1"/>
                </a:solidFill>
                <a:latin typeface="Times" panose="02020603050405020304" pitchFamily="18" charset="0"/>
                <a:ea typeface="ＭＳ Ｐゴシック" panose="020B0600070205080204" pitchFamily="50" charset="-128"/>
              </a:defRPr>
            </a:lvl3pPr>
            <a:lvl4pPr marL="1600200" indent="-228600">
              <a:defRPr kumimoji="1" sz="1400">
                <a:solidFill>
                  <a:schemeClr val="tx1"/>
                </a:solidFill>
                <a:latin typeface="Times" panose="02020603050405020304" pitchFamily="18" charset="0"/>
                <a:ea typeface="ＭＳ Ｐゴシック" panose="020B0600070205080204" pitchFamily="50" charset="-128"/>
              </a:defRPr>
            </a:lvl4pPr>
            <a:lvl5pPr marL="2057400" indent="-228600">
              <a:defRPr kumimoji="1" sz="1400">
                <a:solidFill>
                  <a:schemeClr val="tx1"/>
                </a:solidFill>
                <a:latin typeface="Times"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a:solidFill>
                  <a:schemeClr val="tx1"/>
                </a:solidFill>
                <a:latin typeface="Times"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a:solidFill>
                  <a:schemeClr val="tx1"/>
                </a:solidFill>
                <a:latin typeface="Times"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a:solidFill>
                  <a:schemeClr val="tx1"/>
                </a:solidFill>
                <a:latin typeface="Times"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a:solidFill>
                  <a:schemeClr val="tx1"/>
                </a:solidFill>
                <a:latin typeface="Times" panose="02020603050405020304" pitchFamily="18" charset="0"/>
                <a:ea typeface="ＭＳ Ｐゴシック" panose="020B0600070205080204" pitchFamily="50" charset="-128"/>
              </a:defRPr>
            </a:lvl9pPr>
          </a:lstStyle>
          <a:p>
            <a:pPr algn="l" eaLnBrk="1" hangingPunct="1"/>
            <a:r>
              <a:rPr lang="ja-JP" altLang="en-US" sz="1600" b="1">
                <a:solidFill>
                  <a:srgbClr val="37474F"/>
                </a:solidFill>
                <a:latin typeface="游ゴシック" panose="020B0400000000000000" pitchFamily="50" charset="-128"/>
                <a:ea typeface="游ゴシック" panose="020B0400000000000000" pitchFamily="50" charset="-128"/>
              </a:rPr>
              <a:t>課題と根本要因、打ち手の優先順位を整理する下記フォーマットをご用意しています</a:t>
            </a:r>
            <a:endParaRPr lang="en-US" altLang="ja-JP" sz="1406" b="1">
              <a:solidFill>
                <a:srgbClr val="37474F"/>
              </a:solidFill>
              <a:latin typeface="游ゴシック" panose="020B0400000000000000" pitchFamily="50" charset="-128"/>
              <a:ea typeface="游ゴシック" panose="020B0400000000000000" pitchFamily="50" charset="-128"/>
            </a:endParaRPr>
          </a:p>
          <a:p>
            <a:pPr algn="l" eaLnBrk="1" hangingPunct="1"/>
            <a:r>
              <a:rPr lang="ja-JP" altLang="en-US" sz="1406">
                <a:solidFill>
                  <a:srgbClr val="37474F"/>
                </a:solidFill>
                <a:latin typeface="游ゴシック" panose="020B0400000000000000" pitchFamily="50" charset="-128"/>
                <a:ea typeface="游ゴシック" panose="020B0400000000000000" pitchFamily="50" charset="-128"/>
              </a:rPr>
              <a:t>①組織サーベイレポートを確認し、組織及び属性ごとに比較して見える、それぞれの強み・課題点を挙げます。</a:t>
            </a:r>
            <a:endParaRPr lang="en-US" altLang="ja-JP" sz="1406">
              <a:solidFill>
                <a:srgbClr val="37474F"/>
              </a:solidFill>
              <a:latin typeface="游ゴシック" panose="020B0400000000000000" pitchFamily="50" charset="-128"/>
              <a:ea typeface="游ゴシック" panose="020B0400000000000000" pitchFamily="50" charset="-128"/>
            </a:endParaRPr>
          </a:p>
          <a:p>
            <a:pPr algn="l" eaLnBrk="1" hangingPunct="1"/>
            <a:r>
              <a:rPr lang="ja-JP" altLang="en-US" sz="1406">
                <a:solidFill>
                  <a:srgbClr val="37474F"/>
                </a:solidFill>
                <a:latin typeface="游ゴシック" panose="020B0400000000000000" pitchFamily="50" charset="-128"/>
                <a:ea typeface="游ゴシック" panose="020B0400000000000000" pitchFamily="50" charset="-128"/>
              </a:rPr>
              <a:t>②それぞれの課題点に対する打ち手を検討します</a:t>
            </a:r>
            <a:endParaRPr lang="en-US" altLang="ja-JP" sz="1406">
              <a:solidFill>
                <a:srgbClr val="37474F"/>
              </a:solidFill>
              <a:latin typeface="游ゴシック" panose="020B0400000000000000" pitchFamily="50" charset="-128"/>
              <a:ea typeface="游ゴシック" panose="020B0400000000000000" pitchFamily="50" charset="-128"/>
            </a:endParaRPr>
          </a:p>
          <a:p>
            <a:pPr algn="l" eaLnBrk="1" hangingPunct="1"/>
            <a:r>
              <a:rPr lang="ja-JP" altLang="en-US" sz="1406">
                <a:solidFill>
                  <a:srgbClr val="37474F"/>
                </a:solidFill>
                <a:latin typeface="游ゴシック" panose="020B0400000000000000" pitchFamily="50" charset="-128"/>
                <a:ea typeface="游ゴシック" panose="020B0400000000000000" pitchFamily="50" charset="-128"/>
              </a:rPr>
              <a:t>③打ち手に優先順位をつけ、実行します</a:t>
            </a:r>
            <a:endParaRPr lang="en-US" altLang="ja-JP" sz="1406">
              <a:solidFill>
                <a:srgbClr val="37474F"/>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062A066E-D956-4106-8622-5C2462055D7E}"/>
              </a:ext>
            </a:extLst>
          </p:cNvPr>
          <p:cNvSpPr>
            <a:spLocks noGrp="1"/>
          </p:cNvSpPr>
          <p:nvPr>
            <p:ph type="sldNum" sz="quarter" idx="2"/>
          </p:nvPr>
        </p:nvSpPr>
        <p:spPr/>
        <p:txBody>
          <a:bodyPr/>
          <a:lstStyle/>
          <a:p>
            <a:fld id="{86CB4B4D-7CA3-9044-876B-883B54F8677D}" type="slidenum">
              <a:rPr lang="en-US" altLang="ja-JP" smtClean="0"/>
              <a:t>52</a:t>
            </a:fld>
            <a:endParaRPr lang="ja-JP" altLang="en-US"/>
          </a:p>
        </p:txBody>
      </p:sp>
      <p:pic>
        <p:nvPicPr>
          <p:cNvPr id="5" name="図 4">
            <a:extLst>
              <a:ext uri="{FF2B5EF4-FFF2-40B4-BE49-F238E27FC236}">
                <a16:creationId xmlns:a16="http://schemas.microsoft.com/office/drawing/2014/main" id="{6474BDEA-B5CE-49BF-9A24-A1B367E9CF09}"/>
              </a:ext>
            </a:extLst>
          </p:cNvPr>
          <p:cNvPicPr>
            <a:picLocks noChangeAspect="1"/>
          </p:cNvPicPr>
          <p:nvPr/>
        </p:nvPicPr>
        <p:blipFill>
          <a:blip r:embed="rId3"/>
          <a:stretch>
            <a:fillRect/>
          </a:stretch>
        </p:blipFill>
        <p:spPr>
          <a:xfrm>
            <a:off x="624350" y="2164713"/>
            <a:ext cx="4976231" cy="2694334"/>
          </a:xfrm>
          <a:prstGeom prst="rect">
            <a:avLst/>
          </a:prstGeom>
          <a:effectLst>
            <a:outerShdw blurRad="50800" dist="38100" dir="2700000" algn="tl" rotWithShape="0">
              <a:prstClr val="black">
                <a:alpha val="40000"/>
              </a:prstClr>
            </a:outerShdw>
          </a:effectLst>
        </p:spPr>
      </p:pic>
      <p:pic>
        <p:nvPicPr>
          <p:cNvPr id="7" name="図 6">
            <a:extLst>
              <a:ext uri="{FF2B5EF4-FFF2-40B4-BE49-F238E27FC236}">
                <a16:creationId xmlns:a16="http://schemas.microsoft.com/office/drawing/2014/main" id="{1249EF52-69B3-4478-B23F-CF568774D6E0}"/>
              </a:ext>
            </a:extLst>
          </p:cNvPr>
          <p:cNvPicPr>
            <a:picLocks noChangeAspect="1"/>
          </p:cNvPicPr>
          <p:nvPr/>
        </p:nvPicPr>
        <p:blipFill>
          <a:blip r:embed="rId4"/>
          <a:stretch>
            <a:fillRect/>
          </a:stretch>
        </p:blipFill>
        <p:spPr>
          <a:xfrm>
            <a:off x="3378863" y="3397830"/>
            <a:ext cx="5327695" cy="292243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64019719"/>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247628-DA5D-4908-96A7-29DF0B0B0F7B}"/>
              </a:ext>
            </a:extLst>
          </p:cNvPr>
          <p:cNvSpPr>
            <a:spLocks noGrp="1"/>
          </p:cNvSpPr>
          <p:nvPr>
            <p:ph type="title"/>
          </p:nvPr>
        </p:nvSpPr>
        <p:spPr>
          <a:xfrm>
            <a:off x="4107968" y="3229623"/>
            <a:ext cx="923330" cy="389466"/>
          </a:xfrm>
        </p:spPr>
        <p:txBody>
          <a:bodyPr/>
          <a:lstStyle/>
          <a:p>
            <a:r>
              <a:rPr kumimoji="1" lang="en-US" altLang="ja-JP"/>
              <a:t>4.</a:t>
            </a:r>
            <a:r>
              <a:rPr kumimoji="1" lang="ja-JP" altLang="en-US"/>
              <a:t>対応</a:t>
            </a:r>
          </a:p>
        </p:txBody>
      </p:sp>
    </p:spTree>
    <p:extLst>
      <p:ext uri="{BB962C8B-B14F-4D97-AF65-F5344CB8AC3E}">
        <p14:creationId xmlns:p14="http://schemas.microsoft.com/office/powerpoint/2010/main" val="3612452356"/>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タイトル 21">
            <a:extLst>
              <a:ext uri="{FF2B5EF4-FFF2-40B4-BE49-F238E27FC236}">
                <a16:creationId xmlns:a16="http://schemas.microsoft.com/office/drawing/2014/main" id="{CFF27A3E-21A3-4555-8234-901E753F1C40}"/>
              </a:ext>
            </a:extLst>
          </p:cNvPr>
          <p:cNvSpPr>
            <a:spLocks noGrp="1"/>
          </p:cNvSpPr>
          <p:nvPr>
            <p:ph type="title"/>
          </p:nvPr>
        </p:nvSpPr>
        <p:spPr/>
        <p:txBody>
          <a:bodyPr>
            <a:normAutofit/>
          </a:bodyPr>
          <a:lstStyle/>
          <a:p>
            <a:r>
              <a:rPr lang="ja-JP" altLang="en-US" b="1"/>
              <a:t>「</a:t>
            </a:r>
            <a:r>
              <a:rPr lang="en-US" altLang="ja-JP" b="1"/>
              <a:t>Geppo</a:t>
            </a:r>
            <a:r>
              <a:rPr lang="ja-JP" altLang="en-US" b="1"/>
              <a:t>組織サーベイ」の運用フロー</a:t>
            </a:r>
          </a:p>
        </p:txBody>
      </p:sp>
      <p:sp>
        <p:nvSpPr>
          <p:cNvPr id="51" name="テキスト ボックス 14"/>
          <p:cNvSpPr txBox="1"/>
          <p:nvPr/>
        </p:nvSpPr>
        <p:spPr>
          <a:xfrm>
            <a:off x="475664" y="1434261"/>
            <a:ext cx="8252672" cy="707886"/>
          </a:xfrm>
          <a:prstGeom prst="rect">
            <a:avLst/>
          </a:prstGeom>
          <a:noFill/>
        </p:spPr>
        <p:txBody>
          <a:bodyPr wrap="square" rtlCol="0" anchor="t">
            <a:spAutoFit/>
          </a:bodyPr>
          <a:lstStyle/>
          <a:p>
            <a:pPr algn="ctr"/>
            <a:r>
              <a:rPr lang="ja-JP" altLang="en-US" sz="2000" b="1">
                <a:solidFill>
                  <a:srgbClr val="37474F"/>
                </a:solidFill>
                <a:latin typeface="游ゴシック" panose="020B0400000000000000" pitchFamily="50" charset="-128"/>
                <a:ea typeface="游ゴシック" panose="020B0400000000000000" pitchFamily="50" charset="-128"/>
                <a:cs typeface="HGMaruGothicMPRO" charset="-128"/>
              </a:rPr>
              <a:t>導入準備を行い、</a:t>
            </a:r>
            <a:endParaRPr lang="en-US" altLang="ja-JP" sz="2000"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en-US" altLang="ja-JP" sz="2000" b="1">
                <a:solidFill>
                  <a:srgbClr val="55BBB3"/>
                </a:solidFill>
                <a:latin typeface="游ゴシック" panose="020B0400000000000000" pitchFamily="50" charset="-128"/>
                <a:ea typeface="游ゴシック" panose="020B0400000000000000" pitchFamily="50" charset="-128"/>
                <a:cs typeface="HGMaruGothicMPRO" charset="-128"/>
              </a:rPr>
              <a:t>『</a:t>
            </a:r>
            <a:r>
              <a:rPr lang="ja-JP" altLang="en-US" sz="2000" b="1">
                <a:solidFill>
                  <a:srgbClr val="55BBB3"/>
                </a:solidFill>
                <a:latin typeface="游ゴシック" panose="020B0400000000000000" pitchFamily="50" charset="-128"/>
                <a:ea typeface="游ゴシック" panose="020B0400000000000000" pitchFamily="50" charset="-128"/>
                <a:cs typeface="HGMaruGothicMPRO" charset="-128"/>
              </a:rPr>
              <a:t>回答→課題発見→検討→実施→報告</a:t>
            </a:r>
            <a:r>
              <a:rPr lang="en-US" altLang="ja-JP" sz="2000" b="1">
                <a:solidFill>
                  <a:srgbClr val="55BBB3"/>
                </a:solidFill>
                <a:latin typeface="游ゴシック" panose="020B0400000000000000" pitchFamily="50" charset="-128"/>
                <a:ea typeface="游ゴシック" panose="020B0400000000000000" pitchFamily="50" charset="-128"/>
                <a:cs typeface="HGMaruGothicMPRO" charset="-128"/>
              </a:rPr>
              <a:t>』</a:t>
            </a:r>
            <a:r>
              <a:rPr lang="ja-JP" altLang="en-US" sz="2000" b="1">
                <a:solidFill>
                  <a:srgbClr val="37474F"/>
                </a:solidFill>
                <a:latin typeface="游ゴシック" panose="020B0400000000000000" pitchFamily="50" charset="-128"/>
                <a:ea typeface="游ゴシック" panose="020B0400000000000000" pitchFamily="50" charset="-128"/>
                <a:cs typeface="HGMaruGothicMPRO" charset="-128"/>
              </a:rPr>
              <a:t>のフローを実施</a:t>
            </a:r>
            <a:endParaRPr lang="en-US" altLang="ja-JP" sz="2000"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69958A87-8213-495B-8F5D-914A6CC112A3}"/>
              </a:ext>
            </a:extLst>
          </p:cNvPr>
          <p:cNvSpPr>
            <a:spLocks noGrp="1"/>
          </p:cNvSpPr>
          <p:nvPr>
            <p:ph type="sldNum" sz="quarter" idx="2"/>
          </p:nvPr>
        </p:nvSpPr>
        <p:spPr>
          <a:xfrm>
            <a:off x="5931850" y="4580725"/>
            <a:ext cx="379899" cy="19383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5719" tIns="35719" rIns="35719" bIns="35719">
            <a:spAutoFit/>
          </a:bodyPr>
          <a:lstStyle>
            <a:defPPr marL="0" marR="0" indent="0" algn="l" defTabSz="452034" rtl="0" fontAlgn="auto" latinLnBrk="1" hangingPunct="0">
              <a:lnSpc>
                <a:spcPct val="100000"/>
              </a:lnSpc>
              <a:spcBef>
                <a:spcPts val="0"/>
              </a:spcBef>
              <a:spcAft>
                <a:spcPts val="0"/>
              </a:spcAft>
              <a:buClrTx/>
              <a:buSzTx/>
              <a:buFontTx/>
              <a:buNone/>
              <a:tabLst/>
              <a:defRPr kumimoji="0" sz="890" b="0" i="0" u="none" strike="noStrike" cap="none" spc="0" normalizeH="0" baseline="0">
                <a:ln>
                  <a:noFill/>
                </a:ln>
                <a:solidFill>
                  <a:srgbClr val="000000"/>
                </a:solidFill>
                <a:effectLst/>
                <a:uFillTx/>
              </a:defRPr>
            </a:defPPr>
            <a:lvl1pPr marL="0" marR="0" indent="0" algn="ctr" defTabSz="288799" rtl="0" fontAlgn="auto" latinLnBrk="0" hangingPunct="0">
              <a:lnSpc>
                <a:spcPct val="100000"/>
              </a:lnSpc>
              <a:spcBef>
                <a:spcPts val="0"/>
              </a:spcBef>
              <a:spcAft>
                <a:spcPts val="0"/>
              </a:spcAft>
              <a:buClrTx/>
              <a:buSzTx/>
              <a:buFontTx/>
              <a:buNone/>
              <a:tabLst/>
              <a:defRPr kumimoji="0" sz="791" b="0" i="0" u="none" strike="noStrike" cap="none" spc="0" normalizeH="0" baseline="0">
                <a:ln>
                  <a:noFill/>
                </a:ln>
                <a:solidFill>
                  <a:srgbClr val="000000"/>
                </a:solidFill>
                <a:effectLst/>
                <a:uFillTx/>
                <a:latin typeface="Helvetica Neue Light"/>
                <a:ea typeface="Helvetica Neue Light"/>
                <a:cs typeface="Helvetica Neue Light"/>
                <a:sym typeface="Helvetica Neue Light"/>
              </a:defRPr>
            </a:lvl1pPr>
            <a:lvl2pPr marL="0" marR="0" indent="113009"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2pPr>
            <a:lvl3pPr marL="0" marR="0" indent="226016"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3pPr>
            <a:lvl4pPr marL="0" marR="0" indent="339025"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4pPr>
            <a:lvl5pPr marL="0" marR="0" indent="452034"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5pPr>
            <a:lvl6pPr marL="0" marR="0" indent="565041"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6pPr>
            <a:lvl7pPr marL="0" marR="0" indent="678050"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7pPr>
            <a:lvl8pPr marL="0" marR="0" indent="791059"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8pPr>
            <a:lvl9pPr marL="0" marR="0" indent="904066"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9pPr>
          </a:lstStyle>
          <a:p>
            <a:fld id="{86CB4B4D-7CA3-9044-876B-883B54F8677D}" type="slidenum">
              <a:rPr lang="en-US" altLang="ja-JP" smtClean="0"/>
              <a:pPr/>
              <a:t>54</a:t>
            </a:fld>
            <a:endParaRPr lang="ja-JP" altLang="en-US"/>
          </a:p>
        </p:txBody>
      </p:sp>
      <p:grpSp>
        <p:nvGrpSpPr>
          <p:cNvPr id="10" name="グループ化 9">
            <a:extLst>
              <a:ext uri="{FF2B5EF4-FFF2-40B4-BE49-F238E27FC236}">
                <a16:creationId xmlns:a16="http://schemas.microsoft.com/office/drawing/2014/main" id="{0A49EFC4-A6A0-44C8-B1A6-57F632D55214}"/>
              </a:ext>
            </a:extLst>
          </p:cNvPr>
          <p:cNvGrpSpPr/>
          <p:nvPr/>
        </p:nvGrpSpPr>
        <p:grpSpPr>
          <a:xfrm>
            <a:off x="635431" y="2566732"/>
            <a:ext cx="7873140" cy="2879330"/>
            <a:chOff x="914208" y="2985860"/>
            <a:chExt cx="7873140" cy="2879330"/>
          </a:xfrm>
        </p:grpSpPr>
        <p:grpSp>
          <p:nvGrpSpPr>
            <p:cNvPr id="9" name="グループ化 8">
              <a:extLst>
                <a:ext uri="{FF2B5EF4-FFF2-40B4-BE49-F238E27FC236}">
                  <a16:creationId xmlns:a16="http://schemas.microsoft.com/office/drawing/2014/main" id="{F58EF8A8-981D-4AF9-AEA7-8B8ACE3E25BE}"/>
                </a:ext>
              </a:extLst>
            </p:cNvPr>
            <p:cNvGrpSpPr/>
            <p:nvPr/>
          </p:nvGrpSpPr>
          <p:grpSpPr>
            <a:xfrm>
              <a:off x="914208" y="3600132"/>
              <a:ext cx="7873140" cy="2265058"/>
              <a:chOff x="914208" y="3501635"/>
              <a:chExt cx="7873140" cy="1701772"/>
            </a:xfrm>
          </p:grpSpPr>
          <p:sp>
            <p:nvSpPr>
              <p:cNvPr id="4" name="矢印: 五方向 3">
                <a:extLst>
                  <a:ext uri="{FF2B5EF4-FFF2-40B4-BE49-F238E27FC236}">
                    <a16:creationId xmlns:a16="http://schemas.microsoft.com/office/drawing/2014/main" id="{E604D6BD-BB9D-408B-B2FC-40835DDAFE5F}"/>
                  </a:ext>
                </a:extLst>
              </p:cNvPr>
              <p:cNvSpPr/>
              <p:nvPr/>
            </p:nvSpPr>
            <p:spPr>
              <a:xfrm>
                <a:off x="914208" y="3530323"/>
                <a:ext cx="1529394" cy="1673084"/>
              </a:xfrm>
              <a:prstGeom prst="homePlate">
                <a:avLst>
                  <a:gd name="adj" fmla="val 19159"/>
                </a:avLst>
              </a:prstGeom>
              <a:solidFill>
                <a:srgbClr val="FFFFFF"/>
              </a:solidFill>
              <a:ln w="28575" cap="flat">
                <a:solidFill>
                  <a:srgbClr val="55BBB3"/>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defTabSz="584170"/>
                <a:r>
                  <a:rPr lang="ja-JP" altLang="en-US" sz="2200" b="1">
                    <a:solidFill>
                      <a:srgbClr val="37474F"/>
                    </a:solidFill>
                    <a:latin typeface="游ゴシック" panose="020B0400000000000000" pitchFamily="50" charset="-128"/>
                    <a:ea typeface="游ゴシック" panose="020B0400000000000000" pitchFamily="50" charset="-128"/>
                    <a:cs typeface="+mn-cs"/>
                    <a:sym typeface="ヒラギノ角ゴ ProN W3"/>
                  </a:rPr>
                  <a:t>サーベイ</a:t>
                </a:r>
                <a:endParaRPr lang="en-US" altLang="ja-JP" sz="2200" b="1">
                  <a:solidFill>
                    <a:srgbClr val="37474F"/>
                  </a:solidFill>
                  <a:latin typeface="游ゴシック" panose="020B0400000000000000" pitchFamily="50" charset="-128"/>
                  <a:ea typeface="游ゴシック" panose="020B0400000000000000" pitchFamily="50" charset="-128"/>
                  <a:cs typeface="+mn-cs"/>
                  <a:sym typeface="ヒラギノ角ゴ ProN W3"/>
                </a:endParaRPr>
              </a:p>
              <a:p>
                <a:pPr defTabSz="584170"/>
                <a:r>
                  <a:rPr lang="ja-JP" altLang="en-US" sz="2200" b="1">
                    <a:solidFill>
                      <a:srgbClr val="37474F"/>
                    </a:solidFill>
                    <a:latin typeface="游ゴシック" panose="020B0400000000000000" pitchFamily="50" charset="-128"/>
                    <a:ea typeface="游ゴシック" panose="020B0400000000000000" pitchFamily="50" charset="-128"/>
                    <a:cs typeface="+mn-cs"/>
                    <a:sym typeface="ヒラギノ角ゴ ProN W3"/>
                  </a:rPr>
                  <a:t>導入準備</a:t>
                </a:r>
              </a:p>
            </p:txBody>
          </p:sp>
          <p:sp>
            <p:nvSpPr>
              <p:cNvPr id="5" name="矢印: 山形 4">
                <a:extLst>
                  <a:ext uri="{FF2B5EF4-FFF2-40B4-BE49-F238E27FC236}">
                    <a16:creationId xmlns:a16="http://schemas.microsoft.com/office/drawing/2014/main" id="{5F32C0F2-0C11-4FBB-BB69-F3E953AF664B}"/>
                  </a:ext>
                </a:extLst>
              </p:cNvPr>
              <p:cNvSpPr/>
              <p:nvPr/>
            </p:nvSpPr>
            <p:spPr>
              <a:xfrm>
                <a:off x="2236098" y="3530323"/>
                <a:ext cx="1476253" cy="1673084"/>
              </a:xfrm>
              <a:prstGeom prst="chevron">
                <a:avLst>
                  <a:gd name="adj" fmla="val 20278"/>
                </a:avLst>
              </a:prstGeom>
              <a:solidFill>
                <a:srgbClr val="37474F"/>
              </a:solidFill>
              <a:ln w="28575" cap="flat">
                <a:solidFill>
                  <a:srgbClr val="55BB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80000" tIns="50800" rIns="50800" bIns="50800" numCol="1" spcCol="38100" rtlCol="0" anchor="ctr">
                <a:noAutofit/>
              </a:bodyPr>
              <a:lstStyle/>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配信・</a:t>
                </a:r>
                <a:endParaRPr lang="en-US" altLang="ja-JP" sz="2200" b="1">
                  <a:solidFill>
                    <a:srgbClr val="FFFFFF"/>
                  </a:solidFill>
                  <a:latin typeface="游ゴシック" panose="020B0400000000000000" pitchFamily="50" charset="-128"/>
                  <a:ea typeface="游ゴシック" panose="020B0400000000000000" pitchFamily="50" charset="-128"/>
                  <a:cs typeface="+mn-cs"/>
                  <a:sym typeface="ヒラギノ角ゴ ProN W3"/>
                </a:endParaRPr>
              </a:p>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回答</a:t>
                </a:r>
              </a:p>
            </p:txBody>
          </p:sp>
          <p:sp>
            <p:nvSpPr>
              <p:cNvPr id="24" name="矢印: 山形 23">
                <a:extLst>
                  <a:ext uri="{FF2B5EF4-FFF2-40B4-BE49-F238E27FC236}">
                    <a16:creationId xmlns:a16="http://schemas.microsoft.com/office/drawing/2014/main" id="{72101826-6185-4771-882B-4E2B40D83DFB}"/>
                  </a:ext>
                </a:extLst>
              </p:cNvPr>
              <p:cNvSpPr/>
              <p:nvPr/>
            </p:nvSpPr>
            <p:spPr>
              <a:xfrm>
                <a:off x="3504847" y="3523151"/>
                <a:ext cx="1476253" cy="1673084"/>
              </a:xfrm>
              <a:prstGeom prst="chevron">
                <a:avLst>
                  <a:gd name="adj" fmla="val 20278"/>
                </a:avLst>
              </a:prstGeom>
              <a:solidFill>
                <a:srgbClr val="37474F"/>
              </a:solidFill>
              <a:ln w="28575" cap="flat">
                <a:solidFill>
                  <a:srgbClr val="55BB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80000" tIns="50800" rIns="50800" bIns="50800" numCol="1" spcCol="38100" rtlCol="0" anchor="ctr">
                <a:noAutofit/>
              </a:bodyPr>
              <a:lstStyle/>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課題の</a:t>
                </a:r>
                <a:endParaRPr lang="en-US" altLang="ja-JP" sz="2200" b="1">
                  <a:solidFill>
                    <a:srgbClr val="FFFFFF"/>
                  </a:solidFill>
                  <a:latin typeface="游ゴシック" panose="020B0400000000000000" pitchFamily="50" charset="-128"/>
                  <a:ea typeface="游ゴシック" panose="020B0400000000000000" pitchFamily="50" charset="-128"/>
                  <a:cs typeface="+mn-cs"/>
                  <a:sym typeface="ヒラギノ角ゴ ProN W3"/>
                </a:endParaRPr>
              </a:p>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発見</a:t>
                </a:r>
              </a:p>
            </p:txBody>
          </p:sp>
          <p:sp>
            <p:nvSpPr>
              <p:cNvPr id="25" name="矢印: 山形 24">
                <a:extLst>
                  <a:ext uri="{FF2B5EF4-FFF2-40B4-BE49-F238E27FC236}">
                    <a16:creationId xmlns:a16="http://schemas.microsoft.com/office/drawing/2014/main" id="{3F7111B5-C2FD-4639-92E7-65EB5C19C7EA}"/>
                  </a:ext>
                </a:extLst>
              </p:cNvPr>
              <p:cNvSpPr/>
              <p:nvPr/>
            </p:nvSpPr>
            <p:spPr>
              <a:xfrm>
                <a:off x="4773596" y="3515979"/>
                <a:ext cx="1476253" cy="1673084"/>
              </a:xfrm>
              <a:prstGeom prst="chevron">
                <a:avLst>
                  <a:gd name="adj" fmla="val 20278"/>
                </a:avLst>
              </a:prstGeom>
              <a:solidFill>
                <a:srgbClr val="37474F"/>
              </a:solidFill>
              <a:ln w="28575" cap="flat">
                <a:solidFill>
                  <a:srgbClr val="55BB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80000" tIns="50800" rIns="50800" bIns="50800" numCol="1" spcCol="38100" rtlCol="0" anchor="ctr">
                <a:noAutofit/>
              </a:bodyPr>
              <a:lstStyle/>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打ち手</a:t>
                </a:r>
                <a:endParaRPr lang="en-US" altLang="ja-JP" sz="2200" b="1">
                  <a:solidFill>
                    <a:srgbClr val="FFFFFF"/>
                  </a:solidFill>
                  <a:latin typeface="游ゴシック" panose="020B0400000000000000" pitchFamily="50" charset="-128"/>
                  <a:ea typeface="游ゴシック" panose="020B0400000000000000" pitchFamily="50" charset="-128"/>
                  <a:cs typeface="+mn-cs"/>
                  <a:sym typeface="ヒラギノ角ゴ ProN W3"/>
                </a:endParaRPr>
              </a:p>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の検討</a:t>
                </a:r>
              </a:p>
            </p:txBody>
          </p:sp>
          <p:sp>
            <p:nvSpPr>
              <p:cNvPr id="26" name="矢印: 山形 25">
                <a:extLst>
                  <a:ext uri="{FF2B5EF4-FFF2-40B4-BE49-F238E27FC236}">
                    <a16:creationId xmlns:a16="http://schemas.microsoft.com/office/drawing/2014/main" id="{2F11EFE9-518C-4C5F-90A9-20C4AAE0E4D4}"/>
                  </a:ext>
                </a:extLst>
              </p:cNvPr>
              <p:cNvSpPr/>
              <p:nvPr/>
            </p:nvSpPr>
            <p:spPr>
              <a:xfrm>
                <a:off x="6042345" y="3508807"/>
                <a:ext cx="1476253" cy="1673084"/>
              </a:xfrm>
              <a:prstGeom prst="chevron">
                <a:avLst>
                  <a:gd name="adj" fmla="val 20278"/>
                </a:avLst>
              </a:prstGeom>
              <a:solidFill>
                <a:srgbClr val="37474F"/>
              </a:solidFill>
              <a:ln w="28575" cap="flat">
                <a:solidFill>
                  <a:srgbClr val="55BB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80000" tIns="50800" rIns="50800" bIns="50800" numCol="1" spcCol="38100" rtlCol="0" anchor="ctr">
                <a:noAutofit/>
              </a:bodyPr>
              <a:lstStyle/>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打ち手</a:t>
                </a:r>
                <a:endParaRPr lang="en-US" altLang="ja-JP" sz="2200" b="1">
                  <a:solidFill>
                    <a:srgbClr val="FFFFFF"/>
                  </a:solidFill>
                  <a:latin typeface="游ゴシック" panose="020B0400000000000000" pitchFamily="50" charset="-128"/>
                  <a:ea typeface="游ゴシック" panose="020B0400000000000000" pitchFamily="50" charset="-128"/>
                  <a:cs typeface="+mn-cs"/>
                  <a:sym typeface="ヒラギノ角ゴ ProN W3"/>
                </a:endParaRPr>
              </a:p>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の実施</a:t>
                </a:r>
                <a:endParaRPr lang="en-US" altLang="ja-JP" sz="2200" b="1">
                  <a:solidFill>
                    <a:srgbClr val="FFFFFF"/>
                  </a:solidFill>
                  <a:latin typeface="游ゴシック" panose="020B0400000000000000" pitchFamily="50" charset="-128"/>
                  <a:ea typeface="游ゴシック" panose="020B0400000000000000" pitchFamily="50" charset="-128"/>
                  <a:cs typeface="+mn-cs"/>
                  <a:sym typeface="ヒラギノ角ゴ ProN W3"/>
                </a:endParaRPr>
              </a:p>
            </p:txBody>
          </p:sp>
          <p:sp>
            <p:nvSpPr>
              <p:cNvPr id="27" name="矢印: 山形 26">
                <a:extLst>
                  <a:ext uri="{FF2B5EF4-FFF2-40B4-BE49-F238E27FC236}">
                    <a16:creationId xmlns:a16="http://schemas.microsoft.com/office/drawing/2014/main" id="{B2CDBA9B-B7A9-4F37-ABE9-31A4941F4F49}"/>
                  </a:ext>
                </a:extLst>
              </p:cNvPr>
              <p:cNvSpPr/>
              <p:nvPr/>
            </p:nvSpPr>
            <p:spPr>
              <a:xfrm>
                <a:off x="7311095" y="3501635"/>
                <a:ext cx="1476253" cy="1673084"/>
              </a:xfrm>
              <a:prstGeom prst="chevron">
                <a:avLst>
                  <a:gd name="adj" fmla="val 20278"/>
                </a:avLst>
              </a:prstGeom>
              <a:solidFill>
                <a:srgbClr val="37474F"/>
              </a:solidFill>
              <a:ln w="28575" cap="flat">
                <a:solidFill>
                  <a:srgbClr val="55BB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80000" tIns="50800" rIns="50800" bIns="50800" numCol="1" spcCol="38100" rtlCol="0" anchor="ctr">
                <a:noAutofit/>
              </a:bodyPr>
              <a:lstStyle/>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結果の</a:t>
                </a:r>
                <a:endParaRPr lang="en-US" altLang="ja-JP" sz="2200" b="1">
                  <a:solidFill>
                    <a:srgbClr val="FFFFFF"/>
                  </a:solidFill>
                  <a:latin typeface="游ゴシック" panose="020B0400000000000000" pitchFamily="50" charset="-128"/>
                  <a:ea typeface="游ゴシック" panose="020B0400000000000000" pitchFamily="50" charset="-128"/>
                  <a:cs typeface="+mn-cs"/>
                  <a:sym typeface="ヒラギノ角ゴ ProN W3"/>
                </a:endParaRPr>
              </a:p>
              <a:p>
                <a:pPr defTabSz="584170"/>
                <a:r>
                  <a:rPr lang="ja-JP" altLang="en-US" sz="2200" b="1">
                    <a:solidFill>
                      <a:srgbClr val="FFFFFF"/>
                    </a:solidFill>
                    <a:latin typeface="游ゴシック" panose="020B0400000000000000" pitchFamily="50" charset="-128"/>
                    <a:ea typeface="游ゴシック" panose="020B0400000000000000" pitchFamily="50" charset="-128"/>
                    <a:cs typeface="+mn-cs"/>
                    <a:sym typeface="ヒラギノ角ゴ ProN W3"/>
                  </a:rPr>
                  <a:t>報告</a:t>
                </a:r>
              </a:p>
            </p:txBody>
          </p:sp>
        </p:grpSp>
        <p:cxnSp>
          <p:nvCxnSpPr>
            <p:cNvPr id="6" name="直線矢印コネクタ 5">
              <a:extLst>
                <a:ext uri="{FF2B5EF4-FFF2-40B4-BE49-F238E27FC236}">
                  <a16:creationId xmlns:a16="http://schemas.microsoft.com/office/drawing/2014/main" id="{5544F4A6-FEAD-4E5C-87AF-1AB21C30FD84}"/>
                </a:ext>
              </a:extLst>
            </p:cNvPr>
            <p:cNvCxnSpPr>
              <a:cxnSpLocks/>
            </p:cNvCxnSpPr>
            <p:nvPr/>
          </p:nvCxnSpPr>
          <p:spPr>
            <a:xfrm flipV="1">
              <a:off x="914208" y="3229403"/>
              <a:ext cx="7873140" cy="28688"/>
            </a:xfrm>
            <a:prstGeom prst="straightConnector1">
              <a:avLst/>
            </a:prstGeom>
            <a:noFill/>
            <a:ln w="25400" cap="flat">
              <a:solidFill>
                <a:srgbClr val="37474F"/>
              </a:solidFill>
              <a:prstDash val="solid"/>
              <a:miter lim="400000"/>
            </a:ln>
            <a:effectLst/>
            <a:sp3d/>
          </p:spPr>
          <p:style>
            <a:lnRef idx="0">
              <a:scrgbClr r="0" g="0" b="0"/>
            </a:lnRef>
            <a:fillRef idx="0">
              <a:scrgbClr r="0" g="0" b="0"/>
            </a:fillRef>
            <a:effectRef idx="0">
              <a:scrgbClr r="0" g="0" b="0"/>
            </a:effectRef>
            <a:fontRef idx="none"/>
          </p:style>
        </p:cxnSp>
        <p:sp>
          <p:nvSpPr>
            <p:cNvPr id="34" name="正方形/長方形 33">
              <a:extLst>
                <a:ext uri="{FF2B5EF4-FFF2-40B4-BE49-F238E27FC236}">
                  <a16:creationId xmlns:a16="http://schemas.microsoft.com/office/drawing/2014/main" id="{BB69B2C1-290D-4E59-B3CD-6DB32DE90515}"/>
                </a:ext>
              </a:extLst>
            </p:cNvPr>
            <p:cNvSpPr/>
            <p:nvPr/>
          </p:nvSpPr>
          <p:spPr>
            <a:xfrm>
              <a:off x="3163133" y="2985860"/>
              <a:ext cx="3375290" cy="515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46" b="1">
                  <a:solidFill>
                    <a:srgbClr val="37474F"/>
                  </a:solidFill>
                  <a:latin typeface="游ゴシック" panose="020B0400000000000000" pitchFamily="50" charset="-128"/>
                  <a:ea typeface="游ゴシック" panose="020B0400000000000000" pitchFamily="50" charset="-128"/>
                </a:rPr>
                <a:t>ワークフロー</a:t>
              </a:r>
              <a:r>
                <a:rPr lang="en-US" altLang="ja-JP" sz="1846" b="1">
                  <a:solidFill>
                    <a:schemeClr val="tx1"/>
                  </a:solidFill>
                  <a:latin typeface="游ゴシック" panose="020B0400000000000000" pitchFamily="50" charset="-128"/>
                  <a:ea typeface="游ゴシック" panose="020B0400000000000000" pitchFamily="50" charset="-128"/>
                </a:rPr>
                <a:t>【 </a:t>
              </a:r>
              <a:r>
                <a:rPr lang="en-US" altLang="ja-JP" sz="1846" b="1" err="1">
                  <a:solidFill>
                    <a:schemeClr val="tx1"/>
                  </a:solidFill>
                  <a:latin typeface="游ゴシック" panose="020B0400000000000000" pitchFamily="50" charset="-128"/>
                  <a:ea typeface="游ゴシック" panose="020B0400000000000000" pitchFamily="50" charset="-128"/>
                </a:rPr>
                <a:t>Geppo</a:t>
              </a:r>
              <a:r>
                <a:rPr lang="en-US" altLang="ja-JP" sz="1846" b="1">
                  <a:solidFill>
                    <a:schemeClr val="tx1"/>
                  </a:solidFill>
                  <a:latin typeface="游ゴシック" panose="020B0400000000000000" pitchFamily="50" charset="-128"/>
                  <a:ea typeface="游ゴシック" panose="020B0400000000000000" pitchFamily="50" charset="-128"/>
                </a:rPr>
                <a:t>】</a:t>
              </a:r>
              <a:endParaRPr lang="ja-JP" altLang="en-US" sz="1846" b="1">
                <a:solidFill>
                  <a:schemeClr val="tx1"/>
                </a:solidFill>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2445821381"/>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7">
            <a:extLst>
              <a:ext uri="{FF2B5EF4-FFF2-40B4-BE49-F238E27FC236}">
                <a16:creationId xmlns:a16="http://schemas.microsoft.com/office/drawing/2014/main" id="{57625AA4-F50C-4DBA-AD46-ACBF6529D800}"/>
              </a:ext>
            </a:extLst>
          </p:cNvPr>
          <p:cNvSpPr>
            <a:spLocks noGrp="1"/>
          </p:cNvSpPr>
          <p:nvPr>
            <p:ph type="title"/>
          </p:nvPr>
        </p:nvSpPr>
        <p:spPr/>
        <p:txBody>
          <a:bodyPr>
            <a:normAutofit/>
          </a:bodyPr>
          <a:lstStyle/>
          <a:p>
            <a:r>
              <a:rPr lang="en-US" altLang="ja-JP" b="1">
                <a:cs typeface="HGMaruGothicMPRO" charset="-128"/>
              </a:rPr>
              <a:t>PDCA</a:t>
            </a:r>
            <a:r>
              <a:rPr lang="ja-JP" altLang="en-US" b="1">
                <a:cs typeface="HGMaruGothicMPRO" charset="-128"/>
              </a:rPr>
              <a:t>サイクル（イメージ）</a:t>
            </a:r>
            <a:endParaRPr lang="en-US" b="1">
              <a:cs typeface="HGMaruGothicMPRO" charset="-128"/>
            </a:endParaRPr>
          </a:p>
        </p:txBody>
      </p:sp>
      <p:sp>
        <p:nvSpPr>
          <p:cNvPr id="30" name="テキスト ボックス 1"/>
          <p:cNvSpPr txBox="1">
            <a:spLocks noChangeArrowheads="1"/>
          </p:cNvSpPr>
          <p:nvPr/>
        </p:nvSpPr>
        <p:spPr bwMode="auto">
          <a:xfrm>
            <a:off x="421205" y="930120"/>
            <a:ext cx="83251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1400">
                <a:solidFill>
                  <a:schemeClr val="tx1"/>
                </a:solidFill>
                <a:latin typeface="Times" panose="02020603050405020304" pitchFamily="18" charset="0"/>
                <a:ea typeface="ＭＳ Ｐゴシック" panose="020B0600070205080204" pitchFamily="50" charset="-128"/>
              </a:defRPr>
            </a:lvl1pPr>
            <a:lvl2pPr marL="742950" indent="-285750">
              <a:defRPr kumimoji="1" sz="1400">
                <a:solidFill>
                  <a:schemeClr val="tx1"/>
                </a:solidFill>
                <a:latin typeface="Times" panose="02020603050405020304" pitchFamily="18" charset="0"/>
                <a:ea typeface="ＭＳ Ｐゴシック" panose="020B0600070205080204" pitchFamily="50" charset="-128"/>
              </a:defRPr>
            </a:lvl2pPr>
            <a:lvl3pPr marL="1143000" indent="-228600">
              <a:defRPr kumimoji="1" sz="1400">
                <a:solidFill>
                  <a:schemeClr val="tx1"/>
                </a:solidFill>
                <a:latin typeface="Times" panose="02020603050405020304" pitchFamily="18" charset="0"/>
                <a:ea typeface="ＭＳ Ｐゴシック" panose="020B0600070205080204" pitchFamily="50" charset="-128"/>
              </a:defRPr>
            </a:lvl3pPr>
            <a:lvl4pPr marL="1600200" indent="-228600">
              <a:defRPr kumimoji="1" sz="1400">
                <a:solidFill>
                  <a:schemeClr val="tx1"/>
                </a:solidFill>
                <a:latin typeface="Times" panose="02020603050405020304" pitchFamily="18" charset="0"/>
                <a:ea typeface="ＭＳ Ｐゴシック" panose="020B0600070205080204" pitchFamily="50" charset="-128"/>
              </a:defRPr>
            </a:lvl4pPr>
            <a:lvl5pPr marL="2057400" indent="-228600">
              <a:defRPr kumimoji="1" sz="1400">
                <a:solidFill>
                  <a:schemeClr val="tx1"/>
                </a:solidFill>
                <a:latin typeface="Times"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a:solidFill>
                  <a:schemeClr val="tx1"/>
                </a:solidFill>
                <a:latin typeface="Times"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a:solidFill>
                  <a:schemeClr val="tx1"/>
                </a:solidFill>
                <a:latin typeface="Times"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a:solidFill>
                  <a:schemeClr val="tx1"/>
                </a:solidFill>
                <a:latin typeface="Times"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a:solidFill>
                  <a:schemeClr val="tx1"/>
                </a:solidFill>
                <a:latin typeface="Times" panose="02020603050405020304" pitchFamily="18" charset="0"/>
                <a:ea typeface="ＭＳ Ｐゴシック" panose="020B0600070205080204" pitchFamily="50" charset="-128"/>
              </a:defRPr>
            </a:lvl9pPr>
          </a:lstStyle>
          <a:p>
            <a:pPr eaLnBrk="1" hangingPunct="1"/>
            <a:r>
              <a:rPr lang="ja-JP" altLang="en-US" sz="1800" b="1">
                <a:solidFill>
                  <a:srgbClr val="37474F"/>
                </a:solidFill>
                <a:latin typeface="游ゴシック" panose="020B0400000000000000" pitchFamily="50" charset="-128"/>
                <a:ea typeface="游ゴシック" panose="020B0400000000000000" pitchFamily="50" charset="-128"/>
              </a:rPr>
              <a:t>初回は組織課題を発見し、</a:t>
            </a:r>
            <a:r>
              <a:rPr lang="en-US" altLang="ja-JP" sz="1800" b="1">
                <a:solidFill>
                  <a:srgbClr val="37474F"/>
                </a:solidFill>
                <a:latin typeface="游ゴシック" panose="020B0400000000000000" pitchFamily="50" charset="-128"/>
                <a:ea typeface="游ゴシック" panose="020B0400000000000000" pitchFamily="50" charset="-128"/>
              </a:rPr>
              <a:t>2</a:t>
            </a:r>
            <a:r>
              <a:rPr lang="ja-JP" altLang="en-US" sz="1800" b="1">
                <a:solidFill>
                  <a:srgbClr val="37474F"/>
                </a:solidFill>
                <a:latin typeface="游ゴシック" panose="020B0400000000000000" pitchFamily="50" charset="-128"/>
                <a:ea typeface="游ゴシック" panose="020B0400000000000000" pitchFamily="50" charset="-128"/>
              </a:rPr>
              <a:t>回目以降、打ち手実施後の効果検証を行います。</a:t>
            </a:r>
          </a:p>
        </p:txBody>
      </p:sp>
      <p:sp>
        <p:nvSpPr>
          <p:cNvPr id="3" name="スライド番号プレースホルダー 2">
            <a:extLst>
              <a:ext uri="{FF2B5EF4-FFF2-40B4-BE49-F238E27FC236}">
                <a16:creationId xmlns:a16="http://schemas.microsoft.com/office/drawing/2014/main" id="{D4047300-126B-42CB-AA53-342800D7B8EB}"/>
              </a:ext>
            </a:extLst>
          </p:cNvPr>
          <p:cNvSpPr>
            <a:spLocks noGrp="1"/>
          </p:cNvSpPr>
          <p:nvPr>
            <p:ph type="sldNum" sz="quarter" idx="2"/>
          </p:nvPr>
        </p:nvSpPr>
        <p:spPr>
          <a:xfrm>
            <a:off x="5931850" y="4580725"/>
            <a:ext cx="379899" cy="1938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5719" tIns="35719" rIns="35719" bIns="35719">
            <a:spAutoFit/>
          </a:bodyPr>
          <a:lstStyle>
            <a:defPPr marL="0" marR="0" indent="0" algn="l" defTabSz="452034" rtl="0" fontAlgn="auto" latinLnBrk="1" hangingPunct="0">
              <a:lnSpc>
                <a:spcPct val="100000"/>
              </a:lnSpc>
              <a:spcBef>
                <a:spcPts val="0"/>
              </a:spcBef>
              <a:spcAft>
                <a:spcPts val="0"/>
              </a:spcAft>
              <a:buClrTx/>
              <a:buSzTx/>
              <a:buFontTx/>
              <a:buNone/>
              <a:tabLst/>
              <a:defRPr kumimoji="0" sz="890" b="0" i="0" u="none" strike="noStrike" cap="none" spc="0" normalizeH="0" baseline="0">
                <a:ln>
                  <a:noFill/>
                </a:ln>
                <a:solidFill>
                  <a:srgbClr val="000000"/>
                </a:solidFill>
                <a:effectLst/>
                <a:uFillTx/>
              </a:defRPr>
            </a:defPPr>
            <a:lvl1pPr marL="0" marR="0" indent="0" algn="ctr" defTabSz="288799" rtl="0" fontAlgn="auto" latinLnBrk="0" hangingPunct="0">
              <a:lnSpc>
                <a:spcPct val="100000"/>
              </a:lnSpc>
              <a:spcBef>
                <a:spcPts val="0"/>
              </a:spcBef>
              <a:spcAft>
                <a:spcPts val="0"/>
              </a:spcAft>
              <a:buClrTx/>
              <a:buSzTx/>
              <a:buFontTx/>
              <a:buNone/>
              <a:tabLst/>
              <a:defRPr kumimoji="0" sz="791" b="0" i="0" u="none" strike="noStrike" cap="none" spc="0" normalizeH="0" baseline="0">
                <a:ln>
                  <a:noFill/>
                </a:ln>
                <a:solidFill>
                  <a:srgbClr val="000000"/>
                </a:solidFill>
                <a:effectLst/>
                <a:uFillTx/>
                <a:latin typeface="Helvetica Neue Light"/>
                <a:ea typeface="Helvetica Neue Light"/>
                <a:cs typeface="Helvetica Neue Light"/>
                <a:sym typeface="Helvetica Neue Light"/>
              </a:defRPr>
            </a:lvl1pPr>
            <a:lvl2pPr marL="0" marR="0" indent="113009"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2pPr>
            <a:lvl3pPr marL="0" marR="0" indent="226016"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3pPr>
            <a:lvl4pPr marL="0" marR="0" indent="339025"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4pPr>
            <a:lvl5pPr marL="0" marR="0" indent="452034"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5pPr>
            <a:lvl6pPr marL="0" marR="0" indent="565041"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6pPr>
            <a:lvl7pPr marL="0" marR="0" indent="678050"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7pPr>
            <a:lvl8pPr marL="0" marR="0" indent="791059"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8pPr>
            <a:lvl9pPr marL="0" marR="0" indent="904066" algn="ctr" defTabSz="288799" rtl="0" fontAlgn="auto" latinLnBrk="0" hangingPunct="0">
              <a:lnSpc>
                <a:spcPct val="100000"/>
              </a:lnSpc>
              <a:spcBef>
                <a:spcPts val="0"/>
              </a:spcBef>
              <a:spcAft>
                <a:spcPts val="0"/>
              </a:spcAft>
              <a:buClrTx/>
              <a:buSzTx/>
              <a:buFontTx/>
              <a:buNone/>
              <a:tabLst/>
              <a:defRPr kumimoji="0" sz="1186"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lvl9pPr>
          </a:lstStyle>
          <a:p>
            <a:fld id="{86CB4B4D-7CA3-9044-876B-883B54F8677D}" type="slidenum">
              <a:rPr lang="en-US" altLang="ja-JP" smtClean="0">
                <a:latin typeface="游ゴシック" panose="020B0400000000000000" pitchFamily="50" charset="-128"/>
                <a:ea typeface="游ゴシック" panose="020B0400000000000000" pitchFamily="50" charset="-128"/>
              </a:rPr>
              <a:pPr/>
              <a:t>55</a:t>
            </a:fld>
            <a:endParaRPr lang="ja-JP" altLang="en-US">
              <a:latin typeface="游ゴシック" panose="020B0400000000000000" pitchFamily="50" charset="-128"/>
              <a:ea typeface="游ゴシック" panose="020B0400000000000000" pitchFamily="50" charset="-128"/>
            </a:endParaRPr>
          </a:p>
        </p:txBody>
      </p:sp>
      <p:grpSp>
        <p:nvGrpSpPr>
          <p:cNvPr id="18" name="グループ化 17">
            <a:extLst>
              <a:ext uri="{FF2B5EF4-FFF2-40B4-BE49-F238E27FC236}">
                <a16:creationId xmlns:a16="http://schemas.microsoft.com/office/drawing/2014/main" id="{E9B10219-E96F-4B25-8AA5-983A357F1BBA}"/>
              </a:ext>
            </a:extLst>
          </p:cNvPr>
          <p:cNvGrpSpPr/>
          <p:nvPr/>
        </p:nvGrpSpPr>
        <p:grpSpPr>
          <a:xfrm>
            <a:off x="357648" y="1488244"/>
            <a:ext cx="8428704" cy="5052376"/>
            <a:chOff x="395085" y="1488244"/>
            <a:chExt cx="8428704" cy="5052376"/>
          </a:xfrm>
        </p:grpSpPr>
        <p:sp>
          <p:nvSpPr>
            <p:cNvPr id="33" name="正方形/長方形 32">
              <a:extLst>
                <a:ext uri="{FF2B5EF4-FFF2-40B4-BE49-F238E27FC236}">
                  <a16:creationId xmlns:a16="http://schemas.microsoft.com/office/drawing/2014/main" id="{4C75A74D-FF57-453C-82F1-AD5E133F6A93}"/>
                </a:ext>
              </a:extLst>
            </p:cNvPr>
            <p:cNvSpPr/>
            <p:nvPr/>
          </p:nvSpPr>
          <p:spPr>
            <a:xfrm>
              <a:off x="5242775" y="1488244"/>
              <a:ext cx="3581014" cy="2064524"/>
            </a:xfrm>
            <a:prstGeom prst="rect">
              <a:avLst/>
            </a:prstGeom>
            <a:solidFill>
              <a:srgbClr val="A1F6E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oAutofit/>
            </a:bodyPr>
            <a:lstStyle/>
            <a:p>
              <a:pPr marL="285736" indent="-285736" algn="r" defTabSz="584170">
                <a:buFont typeface="Arial" panose="020B0604020202020204" pitchFamily="34" charset="0"/>
                <a:buChar char="•"/>
              </a:pPr>
              <a:endParaRPr lang="ja-JP" altLang="en-US" sz="1400" b="1">
                <a:solidFill>
                  <a:schemeClr val="tx1"/>
                </a:solidFill>
                <a:latin typeface="游ゴシック" panose="020B0400000000000000" pitchFamily="50" charset="-128"/>
                <a:ea typeface="游ゴシック" panose="020B0400000000000000" pitchFamily="50" charset="-128"/>
                <a:cs typeface="+mn-cs"/>
                <a:sym typeface="ヒラギノ角ゴ ProN W3"/>
              </a:endParaRPr>
            </a:p>
          </p:txBody>
        </p:sp>
        <p:sp>
          <p:nvSpPr>
            <p:cNvPr id="34" name="正方形/長方形 33">
              <a:extLst>
                <a:ext uri="{FF2B5EF4-FFF2-40B4-BE49-F238E27FC236}">
                  <a16:creationId xmlns:a16="http://schemas.microsoft.com/office/drawing/2014/main" id="{8C7CA178-13E3-4F2E-8677-8693BE25F9AF}"/>
                </a:ext>
              </a:extLst>
            </p:cNvPr>
            <p:cNvSpPr/>
            <p:nvPr/>
          </p:nvSpPr>
          <p:spPr>
            <a:xfrm>
              <a:off x="5242775" y="4476096"/>
              <a:ext cx="3581014" cy="2064524"/>
            </a:xfrm>
            <a:prstGeom prst="rect">
              <a:avLst/>
            </a:prstGeom>
            <a:solidFill>
              <a:srgbClr val="72F2E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oAutofit/>
            </a:bodyPr>
            <a:lstStyle/>
            <a:p>
              <a:pPr algn="r" defTabSz="584170"/>
              <a:endParaRPr lang="ja-JP" altLang="en-US" sz="1400" b="1">
                <a:solidFill>
                  <a:schemeClr val="tx1"/>
                </a:solidFill>
                <a:latin typeface="游ゴシック" panose="020B0400000000000000" pitchFamily="50" charset="-128"/>
                <a:ea typeface="游ゴシック" panose="020B0400000000000000" pitchFamily="50" charset="-128"/>
                <a:cs typeface="+mn-cs"/>
                <a:sym typeface="ヒラギノ角ゴ ProN W3"/>
              </a:endParaRPr>
            </a:p>
          </p:txBody>
        </p:sp>
        <p:sp>
          <p:nvSpPr>
            <p:cNvPr id="35" name="正方形/長方形 34">
              <a:extLst>
                <a:ext uri="{FF2B5EF4-FFF2-40B4-BE49-F238E27FC236}">
                  <a16:creationId xmlns:a16="http://schemas.microsoft.com/office/drawing/2014/main" id="{6FF88147-5E94-4565-B2D7-5519BC1E79C3}"/>
                </a:ext>
              </a:extLst>
            </p:cNvPr>
            <p:cNvSpPr/>
            <p:nvPr/>
          </p:nvSpPr>
          <p:spPr>
            <a:xfrm>
              <a:off x="395085" y="4476095"/>
              <a:ext cx="3581014" cy="2064524"/>
            </a:xfrm>
            <a:prstGeom prst="rect">
              <a:avLst/>
            </a:prstGeom>
            <a:solidFill>
              <a:srgbClr val="10AD9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oAutofit/>
            </a:bodyPr>
            <a:lstStyle/>
            <a:p>
              <a:pPr algn="l" defTabSz="584170"/>
              <a:r>
                <a:rPr lang="en-US" altLang="ja-JP" sz="1400" b="1">
                  <a:solidFill>
                    <a:srgbClr val="FFFFFF"/>
                  </a:solidFill>
                  <a:latin typeface="游ゴシック" panose="020B0400000000000000" pitchFamily="50" charset="-128"/>
                  <a:ea typeface="游ゴシック" panose="020B0400000000000000" pitchFamily="50" charset="-128"/>
                  <a:cs typeface="+mn-cs"/>
                  <a:sym typeface="ヒラギノ角ゴ ProN W3"/>
                </a:rPr>
                <a:t>【</a:t>
              </a:r>
              <a:r>
                <a:rPr lang="ja-JP" altLang="en-US" sz="1400" b="1">
                  <a:solidFill>
                    <a:srgbClr val="FFFFFF"/>
                  </a:solidFill>
                  <a:latin typeface="游ゴシック" panose="020B0400000000000000" pitchFamily="50" charset="-128"/>
                  <a:ea typeface="游ゴシック" panose="020B0400000000000000" pitchFamily="50" charset="-128"/>
                  <a:cs typeface="+mn-cs"/>
                  <a:sym typeface="ヒラギノ角ゴ ProN W3"/>
                </a:rPr>
                <a:t>打ち手の実行</a:t>
              </a:r>
              <a:r>
                <a:rPr lang="en-US" altLang="ja-JP" sz="1400" b="1">
                  <a:solidFill>
                    <a:srgbClr val="FFFFFF"/>
                  </a:solidFill>
                  <a:latin typeface="游ゴシック" panose="020B0400000000000000" pitchFamily="50" charset="-128"/>
                  <a:ea typeface="游ゴシック" panose="020B0400000000000000" pitchFamily="50" charset="-128"/>
                  <a:cs typeface="+mn-cs"/>
                  <a:sym typeface="ヒラギノ角ゴ ProN W3"/>
                </a:rPr>
                <a:t>】</a:t>
              </a:r>
            </a:p>
            <a:p>
              <a:pPr marL="285736" indent="-285736" algn="l" defTabSz="584170">
                <a:buFont typeface="Arial" panose="020B0604020202020204" pitchFamily="34" charset="0"/>
                <a:buChar char="•"/>
              </a:pPr>
              <a:r>
                <a:rPr lang="ja-JP" altLang="en-US" sz="1400" b="1">
                  <a:solidFill>
                    <a:srgbClr val="FFFFFF"/>
                  </a:solidFill>
                  <a:latin typeface="游ゴシック" panose="020B0400000000000000" pitchFamily="50" charset="-128"/>
                  <a:ea typeface="游ゴシック" panose="020B0400000000000000" pitchFamily="50" charset="-128"/>
                  <a:cs typeface="+mn-cs"/>
                  <a:sym typeface="ヒラギノ角ゴ ProN W3"/>
                </a:rPr>
                <a:t>注力して改善すべき点</a:t>
              </a:r>
              <a:br>
                <a:rPr lang="en-US" altLang="ja-JP" sz="1400" b="1">
                  <a:solidFill>
                    <a:srgbClr val="FFFFFF"/>
                  </a:solidFill>
                  <a:latin typeface="游ゴシック" panose="020B0400000000000000" pitchFamily="50" charset="-128"/>
                  <a:ea typeface="游ゴシック" panose="020B0400000000000000" pitchFamily="50" charset="-128"/>
                  <a:cs typeface="+mn-cs"/>
                  <a:sym typeface="ヒラギノ角ゴ ProN W3"/>
                </a:rPr>
              </a:br>
              <a:r>
                <a:rPr lang="ja-JP" altLang="en-US" sz="1400" b="1">
                  <a:solidFill>
                    <a:srgbClr val="FFFFFF"/>
                  </a:solidFill>
                  <a:latin typeface="游ゴシック" panose="020B0400000000000000" pitchFamily="50" charset="-128"/>
                  <a:ea typeface="游ゴシック" panose="020B0400000000000000" pitchFamily="50" charset="-128"/>
                  <a:cs typeface="+mn-cs"/>
                  <a:sym typeface="ヒラギノ角ゴ ProN W3"/>
                </a:rPr>
                <a:t>や難易度などから優先</a:t>
              </a:r>
              <a:br>
                <a:rPr lang="en-US" altLang="ja-JP" sz="1400" b="1">
                  <a:solidFill>
                    <a:srgbClr val="FFFFFF"/>
                  </a:solidFill>
                  <a:latin typeface="游ゴシック" panose="020B0400000000000000" pitchFamily="50" charset="-128"/>
                  <a:ea typeface="游ゴシック" panose="020B0400000000000000" pitchFamily="50" charset="-128"/>
                  <a:cs typeface="+mn-cs"/>
                  <a:sym typeface="ヒラギノ角ゴ ProN W3"/>
                </a:rPr>
              </a:br>
              <a:r>
                <a:rPr lang="ja-JP" altLang="en-US" sz="1400" b="1">
                  <a:solidFill>
                    <a:srgbClr val="FFFFFF"/>
                  </a:solidFill>
                  <a:latin typeface="游ゴシック" panose="020B0400000000000000" pitchFamily="50" charset="-128"/>
                  <a:ea typeface="游ゴシック" panose="020B0400000000000000" pitchFamily="50" charset="-128"/>
                  <a:cs typeface="+mn-cs"/>
                  <a:sym typeface="ヒラギノ角ゴ ProN W3"/>
                </a:rPr>
                <a:t>順位をつけ、具体的な</a:t>
              </a:r>
              <a:br>
                <a:rPr lang="en-US" altLang="ja-JP" sz="1400" b="1">
                  <a:solidFill>
                    <a:srgbClr val="FFFFFF"/>
                  </a:solidFill>
                  <a:latin typeface="游ゴシック" panose="020B0400000000000000" pitchFamily="50" charset="-128"/>
                  <a:ea typeface="游ゴシック" panose="020B0400000000000000" pitchFamily="50" charset="-128"/>
                  <a:cs typeface="+mn-cs"/>
                  <a:sym typeface="ヒラギノ角ゴ ProN W3"/>
                </a:rPr>
              </a:br>
              <a:r>
                <a:rPr lang="ja-JP" altLang="en-US" sz="1400" b="1">
                  <a:solidFill>
                    <a:srgbClr val="FFFFFF"/>
                  </a:solidFill>
                  <a:latin typeface="游ゴシック" panose="020B0400000000000000" pitchFamily="50" charset="-128"/>
                  <a:ea typeface="游ゴシック" panose="020B0400000000000000" pitchFamily="50" charset="-128"/>
                  <a:cs typeface="+mn-cs"/>
                  <a:sym typeface="ヒラギノ角ゴ ProN W3"/>
                </a:rPr>
                <a:t>アクションを実行</a:t>
              </a:r>
            </a:p>
            <a:p>
              <a:pPr marL="285736" indent="-285736" algn="l" defTabSz="584170">
                <a:buFont typeface="Arial" panose="020B0604020202020204" pitchFamily="34" charset="0"/>
                <a:buChar char="•"/>
              </a:pPr>
              <a:r>
                <a:rPr lang="ja-JP" altLang="en-US" sz="1400" b="1">
                  <a:solidFill>
                    <a:srgbClr val="FFFFFF"/>
                  </a:solidFill>
                  <a:latin typeface="游ゴシック" panose="020B0400000000000000" pitchFamily="50" charset="-128"/>
                  <a:ea typeface="游ゴシック" panose="020B0400000000000000" pitchFamily="50" charset="-128"/>
                  <a:cs typeface="+mn-cs"/>
                  <a:sym typeface="ヒラギノ角ゴ ProN W3"/>
                </a:rPr>
                <a:t>組織長、経営人事は進</a:t>
              </a:r>
              <a:br>
                <a:rPr lang="en-US" altLang="ja-JP" sz="1400" b="1">
                  <a:solidFill>
                    <a:srgbClr val="FFFFFF"/>
                  </a:solidFill>
                  <a:latin typeface="游ゴシック" panose="020B0400000000000000" pitchFamily="50" charset="-128"/>
                  <a:ea typeface="游ゴシック" panose="020B0400000000000000" pitchFamily="50" charset="-128"/>
                  <a:cs typeface="+mn-cs"/>
                  <a:sym typeface="ヒラギノ角ゴ ProN W3"/>
                </a:rPr>
              </a:br>
              <a:r>
                <a:rPr lang="ja-JP" altLang="en-US" sz="1400" b="1">
                  <a:solidFill>
                    <a:srgbClr val="FFFFFF"/>
                  </a:solidFill>
                  <a:latin typeface="游ゴシック" panose="020B0400000000000000" pitchFamily="50" charset="-128"/>
                  <a:ea typeface="游ゴシック" panose="020B0400000000000000" pitchFamily="50" charset="-128"/>
                  <a:cs typeface="+mn-cs"/>
                  <a:sym typeface="ヒラギノ角ゴ ProN W3"/>
                </a:rPr>
                <a:t>捗を確認</a:t>
              </a:r>
            </a:p>
          </p:txBody>
        </p:sp>
        <p:sp>
          <p:nvSpPr>
            <p:cNvPr id="12" name="正方形/長方形 11">
              <a:extLst>
                <a:ext uri="{FF2B5EF4-FFF2-40B4-BE49-F238E27FC236}">
                  <a16:creationId xmlns:a16="http://schemas.microsoft.com/office/drawing/2014/main" id="{9B95DCE1-2CC9-4720-ABB6-9F373F62870D}"/>
                </a:ext>
              </a:extLst>
            </p:cNvPr>
            <p:cNvSpPr/>
            <p:nvPr/>
          </p:nvSpPr>
          <p:spPr>
            <a:xfrm>
              <a:off x="395085" y="1488245"/>
              <a:ext cx="3581014" cy="2064524"/>
            </a:xfrm>
            <a:prstGeom prst="rect">
              <a:avLst/>
            </a:prstGeom>
            <a:solidFill>
              <a:srgbClr val="D0FBF6"/>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t">
              <a:noAutofit/>
            </a:bodyPr>
            <a:lstStyle/>
            <a:p>
              <a:pPr algn="l" defTabSz="584170"/>
              <a:r>
                <a:rPr lang="en-US" altLang="ja-JP" sz="1400" b="1">
                  <a:solidFill>
                    <a:srgbClr val="37474F"/>
                  </a:solidFill>
                  <a:latin typeface="游ゴシック" panose="020B0400000000000000" pitchFamily="50" charset="-128"/>
                  <a:ea typeface="游ゴシック" panose="020B0400000000000000" pitchFamily="50" charset="-128"/>
                  <a:cs typeface="+mn-cs"/>
                  <a:sym typeface="ヒラギノ角ゴ ProN W3"/>
                </a:rPr>
                <a:t>【</a:t>
              </a: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導入準備</a:t>
              </a:r>
              <a:r>
                <a:rPr lang="en-US" altLang="ja-JP" sz="1400" b="1">
                  <a:solidFill>
                    <a:srgbClr val="37474F"/>
                  </a:solidFill>
                  <a:latin typeface="游ゴシック" panose="020B0400000000000000" pitchFamily="50" charset="-128"/>
                  <a:ea typeface="游ゴシック" panose="020B0400000000000000" pitchFamily="50" charset="-128"/>
                  <a:cs typeface="+mn-cs"/>
                  <a:sym typeface="ヒラギノ角ゴ ProN W3"/>
                </a:rPr>
                <a:t>】</a:t>
              </a:r>
            </a:p>
            <a:p>
              <a:pPr marL="285736" indent="-285736" algn="l" defTabSz="584170">
                <a:buFont typeface="Arial" panose="020B0604020202020204" pitchFamily="34" charset="0"/>
                <a:buChar char="•"/>
              </a:pP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利用目的確認</a:t>
              </a:r>
            </a:p>
            <a:p>
              <a:pPr marL="285736" indent="-285736" algn="l" defTabSz="584170">
                <a:buFont typeface="Arial" panose="020B0604020202020204" pitchFamily="34" charset="0"/>
                <a:buChar char="•"/>
              </a:pP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対象範囲</a:t>
              </a:r>
            </a:p>
            <a:p>
              <a:pPr marL="285736" indent="-285736" algn="l" defTabSz="584170">
                <a:buFont typeface="Arial" panose="020B0604020202020204" pitchFamily="34" charset="0"/>
                <a:buChar char="•"/>
              </a:pP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サーベイ取得頻度と時期</a:t>
              </a:r>
            </a:p>
            <a:p>
              <a:pPr marL="285736" indent="-285736" algn="l" defTabSz="584170">
                <a:buFont typeface="Arial" panose="020B0604020202020204" pitchFamily="34" charset="0"/>
                <a:buChar char="•"/>
              </a:pP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経営・人事の活用方法</a:t>
              </a:r>
            </a:p>
            <a:p>
              <a:pPr marL="285736" indent="-285736" algn="l" defTabSz="584170">
                <a:buFont typeface="Arial" panose="020B0604020202020204" pitchFamily="34" charset="0"/>
                <a:buChar char="•"/>
              </a:pP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組織長の活用方法</a:t>
              </a:r>
            </a:p>
            <a:p>
              <a:pPr marL="285736" indent="-285736" algn="l" defTabSz="584170">
                <a:buFont typeface="Arial" panose="020B0604020202020204" pitchFamily="34" charset="0"/>
                <a:buChar char="•"/>
              </a:pP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全体スケジュール設計</a:t>
              </a:r>
            </a:p>
            <a:p>
              <a:pPr marL="285736" indent="-285736" algn="l" defTabSz="584170">
                <a:buFont typeface="Arial" panose="020B0604020202020204" pitchFamily="34" charset="0"/>
                <a:buChar char="•"/>
              </a:pP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仮説立て</a:t>
              </a:r>
            </a:p>
            <a:p>
              <a:pPr marL="285736" indent="-285736" algn="l" defTabSz="584170">
                <a:buFont typeface="Arial" panose="020B0604020202020204" pitchFamily="34" charset="0"/>
                <a:buChar char="•"/>
              </a:pPr>
              <a:r>
                <a:rPr lang="ja-JP" altLang="en-US" sz="1400" b="1">
                  <a:solidFill>
                    <a:srgbClr val="37474F"/>
                  </a:solidFill>
                  <a:latin typeface="游ゴシック" panose="020B0400000000000000" pitchFamily="50" charset="-128"/>
                  <a:ea typeface="游ゴシック" panose="020B0400000000000000" pitchFamily="50" charset="-128"/>
                  <a:cs typeface="+mn-cs"/>
                  <a:sym typeface="ヒラギノ角ゴ ProN W3"/>
                </a:rPr>
                <a:t>社内周知</a:t>
              </a:r>
            </a:p>
          </p:txBody>
        </p:sp>
        <p:graphicFrame>
          <p:nvGraphicFramePr>
            <p:cNvPr id="10" name="図表 9">
              <a:extLst>
                <a:ext uri="{FF2B5EF4-FFF2-40B4-BE49-F238E27FC236}">
                  <a16:creationId xmlns:a16="http://schemas.microsoft.com/office/drawing/2014/main" id="{20A2087B-41A3-4335-9C94-8D6F2057C7E1}"/>
                </a:ext>
              </a:extLst>
            </p:cNvPr>
            <p:cNvGraphicFramePr/>
            <p:nvPr>
              <p:extLst>
                <p:ext uri="{D42A27DB-BD31-4B8C-83A1-F6EECF244321}">
                  <p14:modId xmlns:p14="http://schemas.microsoft.com/office/powerpoint/2010/main" val="509761057"/>
                </p:ext>
              </p:extLst>
            </p:nvPr>
          </p:nvGraphicFramePr>
          <p:xfrm>
            <a:off x="2510723" y="1982431"/>
            <a:ext cx="4163650" cy="40640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
        <p:nvSpPr>
          <p:cNvPr id="40" name="角丸四角形吹き出し 28">
            <a:extLst>
              <a:ext uri="{FF2B5EF4-FFF2-40B4-BE49-F238E27FC236}">
                <a16:creationId xmlns:a16="http://schemas.microsoft.com/office/drawing/2014/main" id="{2E57E12D-B4C2-4F09-9159-039A76BE75D7}"/>
              </a:ext>
            </a:extLst>
          </p:cNvPr>
          <p:cNvSpPr/>
          <p:nvPr/>
        </p:nvSpPr>
        <p:spPr>
          <a:xfrm>
            <a:off x="1356164" y="5975298"/>
            <a:ext cx="2481675" cy="539510"/>
          </a:xfrm>
          <a:prstGeom prst="wedgeRoundRectCallout">
            <a:avLst>
              <a:gd name="adj1" fmla="val 19907"/>
              <a:gd name="adj2" fmla="val -83455"/>
              <a:gd name="adj3" fmla="val 16667"/>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35719" tIns="35719" rIns="35719" bIns="35719" numCol="1" spcCol="38100" rtlCol="0" anchor="ctr">
            <a:spAutoFit/>
          </a:bodyPr>
          <a:lstStyle/>
          <a:p>
            <a:pPr algn="l"/>
            <a:r>
              <a:rPr lang="ja-JP" altLang="en-US" sz="900" b="1">
                <a:solidFill>
                  <a:srgbClr val="37474F"/>
                </a:solidFill>
                <a:latin typeface="游ゴシック" panose="020B0400000000000000" pitchFamily="50" charset="-128"/>
                <a:ea typeface="游ゴシック" panose="020B0400000000000000" pitchFamily="50" charset="-128"/>
                <a:sym typeface="ヒラギノ角ゴ ProN W3"/>
              </a:rPr>
              <a:t>進捗確認には、以下も有効です。</a:t>
            </a:r>
            <a:endParaRPr lang="en-US" altLang="ja-JP" sz="900" b="1">
              <a:solidFill>
                <a:srgbClr val="37474F"/>
              </a:solidFill>
              <a:latin typeface="游ゴシック" panose="020B0400000000000000" pitchFamily="50" charset="-128"/>
              <a:ea typeface="游ゴシック" panose="020B0400000000000000" pitchFamily="50" charset="-128"/>
              <a:sym typeface="ヒラギノ角ゴ ProN W3"/>
            </a:endParaRPr>
          </a:p>
          <a:p>
            <a:pPr algn="l"/>
            <a:r>
              <a:rPr lang="ja-JP" altLang="en-US" sz="900" b="1">
                <a:solidFill>
                  <a:srgbClr val="37474F"/>
                </a:solidFill>
                <a:latin typeface="游ゴシック" panose="020B0400000000000000" pitchFamily="50" charset="-128"/>
                <a:ea typeface="游ゴシック" panose="020B0400000000000000" pitchFamily="50" charset="-128"/>
                <a:sym typeface="ヒラギノ角ゴ ProN W3"/>
              </a:rPr>
              <a:t>・特定対象者へ</a:t>
            </a:r>
            <a:r>
              <a:rPr lang="en-US" altLang="ja-JP" sz="900" b="1" err="1">
                <a:solidFill>
                  <a:srgbClr val="37474F"/>
                </a:solidFill>
                <a:latin typeface="游ゴシック" panose="020B0400000000000000" pitchFamily="50" charset="-128"/>
                <a:ea typeface="游ゴシック" panose="020B0400000000000000" pitchFamily="50" charset="-128"/>
                <a:sym typeface="ヒラギノ角ゴ ProN W3"/>
              </a:rPr>
              <a:t>Geppo</a:t>
            </a:r>
            <a:r>
              <a:rPr lang="ja-JP" altLang="en-US" sz="900" b="1">
                <a:solidFill>
                  <a:srgbClr val="37474F"/>
                </a:solidFill>
                <a:latin typeface="游ゴシック" panose="020B0400000000000000" pitchFamily="50" charset="-128"/>
                <a:ea typeface="游ゴシック" panose="020B0400000000000000" pitchFamily="50" charset="-128"/>
                <a:sym typeface="ヒラギノ角ゴ ProN W3"/>
              </a:rPr>
              <a:t>パルスサーベイ実施</a:t>
            </a:r>
          </a:p>
          <a:p>
            <a:pPr algn="l"/>
            <a:r>
              <a:rPr lang="ja-JP" altLang="en-US" sz="900" b="1">
                <a:solidFill>
                  <a:srgbClr val="37474F"/>
                </a:solidFill>
                <a:latin typeface="游ゴシック" panose="020B0400000000000000" pitchFamily="50" charset="-128"/>
                <a:ea typeface="游ゴシック" panose="020B0400000000000000" pitchFamily="50" charset="-128"/>
                <a:sym typeface="ヒラギノ角ゴ ProN W3"/>
              </a:rPr>
              <a:t>・重点テーマ関連の</a:t>
            </a:r>
            <a:r>
              <a:rPr lang="en-US" altLang="ja-JP" sz="900" b="1">
                <a:solidFill>
                  <a:srgbClr val="37474F"/>
                </a:solidFill>
                <a:latin typeface="游ゴシック" panose="020B0400000000000000" pitchFamily="50" charset="-128"/>
                <a:ea typeface="游ゴシック" panose="020B0400000000000000" pitchFamily="50" charset="-128"/>
                <a:sym typeface="ヒラギノ角ゴ ProN W3"/>
              </a:rPr>
              <a:t>4</a:t>
            </a:r>
            <a:r>
              <a:rPr lang="ja-JP" altLang="en-US" sz="900" b="1">
                <a:solidFill>
                  <a:srgbClr val="37474F"/>
                </a:solidFill>
                <a:latin typeface="游ゴシック" panose="020B0400000000000000" pitchFamily="50" charset="-128"/>
                <a:ea typeface="游ゴシック" panose="020B0400000000000000" pitchFamily="50" charset="-128"/>
                <a:sym typeface="ヒラギノ角ゴ ProN W3"/>
              </a:rPr>
              <a:t>問目設定</a:t>
            </a:r>
          </a:p>
        </p:txBody>
      </p:sp>
      <p:sp>
        <p:nvSpPr>
          <p:cNvPr id="2" name="テキスト ボックス 1">
            <a:extLst>
              <a:ext uri="{FF2B5EF4-FFF2-40B4-BE49-F238E27FC236}">
                <a16:creationId xmlns:a16="http://schemas.microsoft.com/office/drawing/2014/main" id="{6B5A751C-9D41-4542-A0C9-D1E79D724A3B}"/>
              </a:ext>
            </a:extLst>
          </p:cNvPr>
          <p:cNvSpPr txBox="1"/>
          <p:nvPr/>
        </p:nvSpPr>
        <p:spPr>
          <a:xfrm>
            <a:off x="6866164" y="1513681"/>
            <a:ext cx="2277836" cy="9375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defTabSz="584170"/>
            <a:r>
              <a:rPr lang="en-US" altLang="ja-JP" sz="1406" b="1">
                <a:solidFill>
                  <a:srgbClr val="37474F"/>
                </a:solidFill>
                <a:latin typeface="游ゴシック" panose="020B0400000000000000" pitchFamily="50" charset="-128"/>
                <a:ea typeface="游ゴシック" panose="020B0400000000000000" pitchFamily="50" charset="-128"/>
                <a:cs typeface="+mn-cs"/>
                <a:sym typeface="ヒラギノ角ゴ ProN W3"/>
              </a:rPr>
              <a:t>【</a:t>
            </a: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サーベイ実施</a:t>
            </a:r>
            <a:r>
              <a:rPr lang="en-US" altLang="ja-JP" sz="1406" b="1">
                <a:solidFill>
                  <a:srgbClr val="37474F"/>
                </a:solidFill>
                <a:latin typeface="游ゴシック" panose="020B0400000000000000" pitchFamily="50" charset="-128"/>
                <a:ea typeface="游ゴシック" panose="020B0400000000000000" pitchFamily="50" charset="-128"/>
                <a:cs typeface="+mn-cs"/>
                <a:sym typeface="ヒラギノ角ゴ ProN W3"/>
              </a:rPr>
              <a:t>】</a:t>
            </a:r>
          </a:p>
          <a:p>
            <a:pPr marL="285736" indent="-285736" algn="l" defTabSz="584170">
              <a:buFont typeface="Arial" panose="020B0604020202020204" pitchFamily="34" charset="0"/>
              <a:buChar char="•"/>
            </a:pP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回答率モニタリング</a:t>
            </a:r>
          </a:p>
          <a:p>
            <a:pPr marL="285736" indent="-285736" algn="l" defTabSz="584170">
              <a:buFont typeface="Arial" panose="020B0604020202020204" pitchFamily="34" charset="0"/>
              <a:buChar char="•"/>
            </a:pP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催促実施</a:t>
            </a:r>
          </a:p>
          <a:p>
            <a:pPr algn="l"/>
            <a:endParaRPr lang="ja-JP" altLang="en-US" sz="1406">
              <a:solidFill>
                <a:srgbClr val="37474F"/>
              </a:solidFill>
            </a:endParaRPr>
          </a:p>
        </p:txBody>
      </p:sp>
      <p:sp>
        <p:nvSpPr>
          <p:cNvPr id="4" name="テキスト ボックス 3">
            <a:extLst>
              <a:ext uri="{FF2B5EF4-FFF2-40B4-BE49-F238E27FC236}">
                <a16:creationId xmlns:a16="http://schemas.microsoft.com/office/drawing/2014/main" id="{79EB895F-4242-475B-AAD8-35599A16885F}"/>
              </a:ext>
            </a:extLst>
          </p:cNvPr>
          <p:cNvSpPr txBox="1"/>
          <p:nvPr/>
        </p:nvSpPr>
        <p:spPr>
          <a:xfrm>
            <a:off x="6311749" y="4548092"/>
            <a:ext cx="2589053" cy="22355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defTabSz="584170"/>
            <a:r>
              <a:rPr lang="en-US" altLang="ja-JP" sz="1406" b="1">
                <a:solidFill>
                  <a:srgbClr val="37474F"/>
                </a:solidFill>
                <a:latin typeface="游ゴシック" panose="020B0400000000000000" pitchFamily="50" charset="-128"/>
                <a:ea typeface="游ゴシック" panose="020B0400000000000000" pitchFamily="50" charset="-128"/>
                <a:cs typeface="+mn-cs"/>
                <a:sym typeface="ヒラギノ角ゴ ProN W3"/>
              </a:rPr>
              <a:t>【</a:t>
            </a: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分析</a:t>
            </a:r>
            <a:r>
              <a:rPr lang="en-US" altLang="ja-JP" sz="1406" b="1">
                <a:solidFill>
                  <a:srgbClr val="37474F"/>
                </a:solidFill>
                <a:latin typeface="游ゴシック" panose="020B0400000000000000" pitchFamily="50" charset="-128"/>
                <a:ea typeface="游ゴシック" panose="020B0400000000000000" pitchFamily="50" charset="-128"/>
                <a:cs typeface="+mn-cs"/>
                <a:sym typeface="ヒラギノ角ゴ ProN W3"/>
              </a:rPr>
              <a:t>】</a:t>
            </a:r>
          </a:p>
          <a:p>
            <a:pPr marL="285736" indent="-285736" algn="l" defTabSz="584170">
              <a:buFont typeface="Arial" panose="020B0604020202020204" pitchFamily="34" charset="0"/>
              <a:buChar char="•"/>
            </a:pP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組織サーベイレポート</a:t>
            </a:r>
            <a:br>
              <a:rPr lang="en-US" altLang="ja-JP" sz="1406" b="1">
                <a:solidFill>
                  <a:srgbClr val="37474F"/>
                </a:solidFill>
                <a:latin typeface="游ゴシック" panose="020B0400000000000000" pitchFamily="50" charset="-128"/>
                <a:ea typeface="游ゴシック" panose="020B0400000000000000" pitchFamily="50" charset="-128"/>
                <a:cs typeface="+mn-cs"/>
                <a:sym typeface="ヒラギノ角ゴ ProN W3"/>
              </a:rPr>
            </a:b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から組織及び属性ごと</a:t>
            </a:r>
            <a:br>
              <a:rPr lang="en-US" altLang="ja-JP" sz="1406" b="1">
                <a:solidFill>
                  <a:srgbClr val="37474F"/>
                </a:solidFill>
                <a:latin typeface="游ゴシック" panose="020B0400000000000000" pitchFamily="50" charset="-128"/>
                <a:ea typeface="游ゴシック" panose="020B0400000000000000" pitchFamily="50" charset="-128"/>
                <a:cs typeface="+mn-cs"/>
                <a:sym typeface="ヒラギノ角ゴ ProN W3"/>
              </a:rPr>
            </a:b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の強み・弱みを把握</a:t>
            </a:r>
          </a:p>
          <a:p>
            <a:pPr marL="285736" indent="-285736" algn="l" defTabSz="584170">
              <a:buFont typeface="Arial" panose="020B0604020202020204" pitchFamily="34" charset="0"/>
              <a:buChar char="•"/>
            </a:pP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事前仮説と照らして強み</a:t>
            </a:r>
            <a:br>
              <a:rPr lang="en-US" altLang="ja-JP" sz="1406" b="1">
                <a:solidFill>
                  <a:srgbClr val="37474F"/>
                </a:solidFill>
                <a:latin typeface="游ゴシック" panose="020B0400000000000000" pitchFamily="50" charset="-128"/>
                <a:ea typeface="游ゴシック" panose="020B0400000000000000" pitchFamily="50" charset="-128"/>
                <a:cs typeface="+mn-cs"/>
                <a:sym typeface="ヒラギノ角ゴ ProN W3"/>
              </a:rPr>
            </a:b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の背景・弱みの原因を特定</a:t>
            </a:r>
          </a:p>
          <a:p>
            <a:pPr marL="285736" indent="-285736" algn="l" defTabSz="584170">
              <a:buFont typeface="Arial" panose="020B0604020202020204" pitchFamily="34" charset="0"/>
              <a:buChar char="•"/>
            </a:pP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強み・弱みの原因から</a:t>
            </a:r>
            <a:br>
              <a:rPr lang="en-US" altLang="ja-JP" sz="1406" b="1">
                <a:solidFill>
                  <a:srgbClr val="37474F"/>
                </a:solidFill>
                <a:latin typeface="游ゴシック" panose="020B0400000000000000" pitchFamily="50" charset="-128"/>
                <a:ea typeface="游ゴシック" panose="020B0400000000000000" pitchFamily="50" charset="-128"/>
                <a:cs typeface="+mn-cs"/>
                <a:sym typeface="ヒラギノ角ゴ ProN W3"/>
              </a:rPr>
            </a:br>
            <a:r>
              <a:rPr lang="ja-JP" altLang="en-US" sz="1406" b="1">
                <a:solidFill>
                  <a:srgbClr val="37474F"/>
                </a:solidFill>
                <a:latin typeface="游ゴシック" panose="020B0400000000000000" pitchFamily="50" charset="-128"/>
                <a:ea typeface="游ゴシック" panose="020B0400000000000000" pitchFamily="50" charset="-128"/>
                <a:cs typeface="+mn-cs"/>
                <a:sym typeface="ヒラギノ角ゴ ProN W3"/>
              </a:rPr>
              <a:t>特に弱みの解消に向けた打ち手を検討</a:t>
            </a:r>
          </a:p>
          <a:p>
            <a:pPr algn="l"/>
            <a:endParaRPr lang="ja-JP" altLang="en-US" sz="1406">
              <a:solidFill>
                <a:srgbClr val="37474F"/>
              </a:solidFill>
            </a:endParaRPr>
          </a:p>
        </p:txBody>
      </p:sp>
    </p:spTree>
    <p:extLst>
      <p:ext uri="{BB962C8B-B14F-4D97-AF65-F5344CB8AC3E}">
        <p14:creationId xmlns:p14="http://schemas.microsoft.com/office/powerpoint/2010/main" val="96378249"/>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四角形"/>
          <p:cNvSpPr/>
          <p:nvPr/>
        </p:nvSpPr>
        <p:spPr>
          <a:xfrm>
            <a:off x="-1" y="-2976"/>
            <a:ext cx="9144001" cy="892969"/>
          </a:xfrm>
          <a:prstGeom prst="rect">
            <a:avLst/>
          </a:prstGeom>
          <a:solidFill>
            <a:srgbClr val="55BBB3"/>
          </a:solidFill>
          <a:ln w="12700" cap="flat">
            <a:noFill/>
            <a:miter lim="400000"/>
          </a:ln>
          <a:effectLst/>
        </p:spPr>
        <p:txBody>
          <a:bodyPr wrap="square" lIns="35719" tIns="35719" rIns="35719" bIns="35719" numCol="1" anchor="ctr">
            <a:noAutofit/>
          </a:bodyPr>
          <a:lstStyle/>
          <a:p>
            <a:pPr>
              <a:defRPr sz="2200">
                <a:solidFill>
                  <a:srgbClr val="0BBEB4"/>
                </a:solidFill>
                <a:latin typeface="+mn-lt"/>
                <a:ea typeface="+mn-ea"/>
                <a:cs typeface="+mn-cs"/>
                <a:sym typeface="ヒラギノ角ゴ ProN W3"/>
              </a:defRPr>
            </a:pPr>
            <a:endParaRPr sz="1547">
              <a:latin typeface="游ゴシック" panose="020B0400000000000000" pitchFamily="50" charset="-128"/>
            </a:endParaRPr>
          </a:p>
        </p:txBody>
      </p:sp>
      <p:pic>
        <p:nvPicPr>
          <p:cNvPr id="217" name="イメージ" descr="イメージ"/>
          <p:cNvPicPr>
            <a:picLocks noChangeAspect="1"/>
          </p:cNvPicPr>
          <p:nvPr/>
        </p:nvPicPr>
        <p:blipFill>
          <a:blip r:embed="rId3" cstate="print">
            <a:alphaModFix amt="16732"/>
            <a:extLst>
              <a:ext uri="{28A0092B-C50C-407E-A947-70E740481C1C}">
                <a14:useLocalDpi xmlns:a14="http://schemas.microsoft.com/office/drawing/2010/main"/>
              </a:ext>
            </a:extLst>
          </a:blip>
          <a:srcRect/>
          <a:stretch>
            <a:fillRect/>
          </a:stretch>
        </p:blipFill>
        <p:spPr>
          <a:xfrm>
            <a:off x="7305659" y="231707"/>
            <a:ext cx="1703860" cy="423638"/>
          </a:xfrm>
          <a:prstGeom prst="rect">
            <a:avLst/>
          </a:prstGeom>
          <a:ln w="12700">
            <a:miter lim="400000"/>
          </a:ln>
        </p:spPr>
      </p:pic>
      <p:sp>
        <p:nvSpPr>
          <p:cNvPr id="12" name="2. Geppoの特徴"/>
          <p:cNvSpPr txBox="1"/>
          <p:nvPr/>
        </p:nvSpPr>
        <p:spPr>
          <a:xfrm>
            <a:off x="395084" y="233860"/>
            <a:ext cx="5822914" cy="441468"/>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5719" tIns="35719" rIns="35719" bIns="35719" numCol="1" anchor="ctr">
            <a:spAutoFit/>
          </a:bodyPr>
          <a:lstStyle>
            <a:lvl1pPr algn="l">
              <a:defRPr sz="2800">
                <a:solidFill>
                  <a:srgbClr val="FFFFFF"/>
                </a:solidFill>
              </a:defRPr>
            </a:lvl1pPr>
          </a:lstStyle>
          <a:p>
            <a:r>
              <a:rPr lang="ja-JP" altLang="en-US" sz="2400" b="1">
                <a:latin typeface="Yu Gothic" panose="020B0400000000000000" pitchFamily="34" charset="-128"/>
                <a:ea typeface="Yu Gothic" panose="020B0400000000000000" pitchFamily="34" charset="-128"/>
              </a:rPr>
              <a:t>運用スケジュールイメージ</a:t>
            </a:r>
          </a:p>
        </p:txBody>
      </p:sp>
      <p:sp>
        <p:nvSpPr>
          <p:cNvPr id="27" name="人事のアプローチは対組織と対個人に分別されます">
            <a:extLst>
              <a:ext uri="{FF2B5EF4-FFF2-40B4-BE49-F238E27FC236}">
                <a16:creationId xmlns:a16="http://schemas.microsoft.com/office/drawing/2014/main" id="{B7819A9C-C716-D943-A7F3-129A4E72BC4B}"/>
              </a:ext>
            </a:extLst>
          </p:cNvPr>
          <p:cNvSpPr txBox="1"/>
          <p:nvPr/>
        </p:nvSpPr>
        <p:spPr>
          <a:xfrm>
            <a:off x="395084" y="889993"/>
            <a:ext cx="8311474" cy="72023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5719" tIns="35719" rIns="35719" bIns="35719" anchor="ctr"/>
          <a:lstStyle/>
          <a:p>
            <a:r>
              <a:rPr lang="ja-JP" altLang="en-US" sz="1828" b="1">
                <a:solidFill>
                  <a:srgbClr val="37474F"/>
                </a:solidFill>
                <a:latin typeface="Yu Gothic" panose="020B0400000000000000" pitchFamily="34" charset="-128"/>
                <a:ea typeface="Yu Gothic" panose="020B0400000000000000" pitchFamily="34" charset="-128"/>
                <a:sym typeface="ヒラギノ角ゴ ProN W3"/>
              </a:rPr>
              <a:t>サーベイから改善までの流れをあらかじめ設計しておきましょう</a:t>
            </a:r>
            <a:endParaRPr lang="en-US" altLang="ja-JP" sz="1828" b="1">
              <a:solidFill>
                <a:srgbClr val="37474F"/>
              </a:solidFill>
              <a:latin typeface="Yu Gothic" panose="020B0400000000000000" pitchFamily="34" charset="-128"/>
              <a:ea typeface="Yu Gothic" panose="020B0400000000000000" pitchFamily="34" charset="-128"/>
              <a:sym typeface="ヒラギノ角ゴ ProN W3"/>
            </a:endParaRPr>
          </a:p>
        </p:txBody>
      </p:sp>
      <p:grpSp>
        <p:nvGrpSpPr>
          <p:cNvPr id="2" name="グループ化 1">
            <a:extLst>
              <a:ext uri="{FF2B5EF4-FFF2-40B4-BE49-F238E27FC236}">
                <a16:creationId xmlns:a16="http://schemas.microsoft.com/office/drawing/2014/main" id="{F0FB9E38-2C4E-4EE8-966F-90C384C94564}"/>
              </a:ext>
            </a:extLst>
          </p:cNvPr>
          <p:cNvGrpSpPr/>
          <p:nvPr/>
        </p:nvGrpSpPr>
        <p:grpSpPr>
          <a:xfrm>
            <a:off x="285962" y="1478318"/>
            <a:ext cx="8572077" cy="5147975"/>
            <a:chOff x="1116671" y="2626210"/>
            <a:chExt cx="10524039" cy="6079639"/>
          </a:xfrm>
        </p:grpSpPr>
        <p:pic>
          <p:nvPicPr>
            <p:cNvPr id="28" name="図 27">
              <a:extLst>
                <a:ext uri="{FF2B5EF4-FFF2-40B4-BE49-F238E27FC236}">
                  <a16:creationId xmlns:a16="http://schemas.microsoft.com/office/drawing/2014/main" id="{891F0102-89B4-864E-9D68-FCC3BE6286AE}"/>
                </a:ext>
              </a:extLst>
            </p:cNvPr>
            <p:cNvPicPr>
              <a:picLocks noChangeAspect="1"/>
            </p:cNvPicPr>
            <p:nvPr/>
          </p:nvPicPr>
          <p:blipFill>
            <a:blip r:embed="rId4"/>
            <a:stretch>
              <a:fillRect/>
            </a:stretch>
          </p:blipFill>
          <p:spPr>
            <a:xfrm>
              <a:off x="1116671" y="2626210"/>
              <a:ext cx="10524039" cy="6079639"/>
            </a:xfrm>
            <a:prstGeom prst="rect">
              <a:avLst/>
            </a:prstGeom>
          </p:spPr>
        </p:pic>
        <p:sp>
          <p:nvSpPr>
            <p:cNvPr id="29" name="正方形/長方形 28">
              <a:extLst>
                <a:ext uri="{FF2B5EF4-FFF2-40B4-BE49-F238E27FC236}">
                  <a16:creationId xmlns:a16="http://schemas.microsoft.com/office/drawing/2014/main" id="{114269E5-9C73-9A49-8AF0-0A7917F1BFC3}"/>
                </a:ext>
              </a:extLst>
            </p:cNvPr>
            <p:cNvSpPr/>
            <p:nvPr/>
          </p:nvSpPr>
          <p:spPr>
            <a:xfrm>
              <a:off x="1211355" y="4074687"/>
              <a:ext cx="1582403" cy="829397"/>
            </a:xfrm>
            <a:prstGeom prst="rect">
              <a:avLst/>
            </a:prstGeom>
            <a:solidFill>
              <a:srgbClr val="55BBB3"/>
            </a:solidFill>
            <a:ln>
              <a:noFill/>
              <a:prstDash val="soli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kumimoji="1" lang="ja-JP" altLang="en-US" sz="1015" b="1">
                  <a:solidFill>
                    <a:schemeClr val="bg1"/>
                  </a:solidFill>
                  <a:latin typeface="游ゴシック" panose="020B0400000000000000" pitchFamily="50" charset="-128"/>
                  <a:ea typeface="游ゴシック" panose="020B0400000000000000" pitchFamily="50" charset="-128"/>
                </a:rPr>
                <a:t>人事</a:t>
              </a:r>
            </a:p>
          </p:txBody>
        </p:sp>
        <p:sp>
          <p:nvSpPr>
            <p:cNvPr id="34" name="正方形/長方形 33">
              <a:extLst>
                <a:ext uri="{FF2B5EF4-FFF2-40B4-BE49-F238E27FC236}">
                  <a16:creationId xmlns:a16="http://schemas.microsoft.com/office/drawing/2014/main" id="{239EE007-59B3-7F40-9480-2C668A9FEBBF}"/>
                </a:ext>
              </a:extLst>
            </p:cNvPr>
            <p:cNvSpPr/>
            <p:nvPr/>
          </p:nvSpPr>
          <p:spPr>
            <a:xfrm>
              <a:off x="1211356" y="4987247"/>
              <a:ext cx="545657" cy="3583644"/>
            </a:xfrm>
            <a:prstGeom prst="rect">
              <a:avLst/>
            </a:prstGeom>
            <a:solidFill>
              <a:srgbClr val="55BBB3"/>
            </a:solidFill>
            <a:ln>
              <a:noFill/>
              <a:prstDash val="soli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kumimoji="1" lang="ja-JP" altLang="en-US" sz="1015" b="1">
                  <a:solidFill>
                    <a:schemeClr val="bg1"/>
                  </a:solidFill>
                  <a:latin typeface="游ゴシック" panose="020B0400000000000000" pitchFamily="50" charset="-128"/>
                  <a:ea typeface="游ゴシック" panose="020B0400000000000000" pitchFamily="50" charset="-128"/>
                </a:rPr>
                <a:t>事業</a:t>
              </a:r>
            </a:p>
          </p:txBody>
        </p:sp>
        <p:sp>
          <p:nvSpPr>
            <p:cNvPr id="49" name="正方形/長方形 48">
              <a:extLst>
                <a:ext uri="{FF2B5EF4-FFF2-40B4-BE49-F238E27FC236}">
                  <a16:creationId xmlns:a16="http://schemas.microsoft.com/office/drawing/2014/main" id="{2684A4BD-0BC1-8641-860E-E297F287C579}"/>
                </a:ext>
              </a:extLst>
            </p:cNvPr>
            <p:cNvSpPr/>
            <p:nvPr/>
          </p:nvSpPr>
          <p:spPr>
            <a:xfrm>
              <a:off x="1808042" y="4999122"/>
              <a:ext cx="1018453" cy="829397"/>
            </a:xfrm>
            <a:prstGeom prst="rect">
              <a:avLst/>
            </a:prstGeom>
            <a:solidFill>
              <a:srgbClr val="55BBB3"/>
            </a:solidFill>
            <a:ln>
              <a:noFill/>
              <a:prstDash val="soli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kumimoji="1" lang="en-US" altLang="ja-JP" sz="1015" b="1">
                  <a:solidFill>
                    <a:schemeClr val="bg1"/>
                  </a:solidFill>
                  <a:latin typeface="游ゴシック" panose="020B0400000000000000" pitchFamily="50" charset="-128"/>
                  <a:ea typeface="游ゴシック" panose="020B0400000000000000" pitchFamily="50" charset="-128"/>
                </a:rPr>
                <a:t>HRBP</a:t>
              </a:r>
              <a:endParaRPr kumimoji="1" lang="ja-JP" altLang="en-US" sz="1015" b="1">
                <a:solidFill>
                  <a:schemeClr val="bg1"/>
                </a:solidFill>
                <a:latin typeface="游ゴシック" panose="020B0400000000000000" pitchFamily="50" charset="-128"/>
                <a:ea typeface="游ゴシック" panose="020B0400000000000000" pitchFamily="50" charset="-128"/>
              </a:endParaRPr>
            </a:p>
          </p:txBody>
        </p:sp>
        <p:sp>
          <p:nvSpPr>
            <p:cNvPr id="50" name="正方形/長方形 49">
              <a:extLst>
                <a:ext uri="{FF2B5EF4-FFF2-40B4-BE49-F238E27FC236}">
                  <a16:creationId xmlns:a16="http://schemas.microsoft.com/office/drawing/2014/main" id="{0C189911-5DEC-8D42-B115-7BCA215ED691}"/>
                </a:ext>
              </a:extLst>
            </p:cNvPr>
            <p:cNvSpPr/>
            <p:nvPr/>
          </p:nvSpPr>
          <p:spPr>
            <a:xfrm>
              <a:off x="1829868" y="7741494"/>
              <a:ext cx="1018453" cy="829397"/>
            </a:xfrm>
            <a:prstGeom prst="rect">
              <a:avLst/>
            </a:prstGeom>
            <a:solidFill>
              <a:srgbClr val="55BBB3"/>
            </a:solidFill>
            <a:ln>
              <a:noFill/>
              <a:prstDash val="soli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kumimoji="1" lang="ja-JP" altLang="en-US" sz="1015" b="1">
                  <a:solidFill>
                    <a:schemeClr val="bg1"/>
                  </a:solidFill>
                  <a:latin typeface="游ゴシック" panose="020B0400000000000000" pitchFamily="50" charset="-128"/>
                  <a:ea typeface="游ゴシック" panose="020B0400000000000000" pitchFamily="50" charset="-128"/>
                </a:rPr>
                <a:t>メンバー</a:t>
              </a:r>
            </a:p>
          </p:txBody>
        </p:sp>
        <p:sp>
          <p:nvSpPr>
            <p:cNvPr id="51" name="正方形/長方形 50">
              <a:extLst>
                <a:ext uri="{FF2B5EF4-FFF2-40B4-BE49-F238E27FC236}">
                  <a16:creationId xmlns:a16="http://schemas.microsoft.com/office/drawing/2014/main" id="{1C364992-95A7-A043-B926-1A12DE2C5D59}"/>
                </a:ext>
              </a:extLst>
            </p:cNvPr>
            <p:cNvSpPr/>
            <p:nvPr/>
          </p:nvSpPr>
          <p:spPr>
            <a:xfrm>
              <a:off x="1818960" y="6828934"/>
              <a:ext cx="1018453" cy="829397"/>
            </a:xfrm>
            <a:prstGeom prst="rect">
              <a:avLst/>
            </a:prstGeom>
            <a:solidFill>
              <a:srgbClr val="55BBB3"/>
            </a:solidFill>
            <a:ln>
              <a:noFill/>
              <a:prstDash val="soli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kumimoji="1" lang="ja-JP" altLang="en-US" sz="1015" b="1">
                  <a:solidFill>
                    <a:schemeClr val="bg1"/>
                  </a:solidFill>
                  <a:latin typeface="游ゴシック" panose="020B0400000000000000" pitchFamily="50" charset="-128"/>
                  <a:ea typeface="游ゴシック" panose="020B0400000000000000" pitchFamily="50" charset="-128"/>
                </a:rPr>
                <a:t>現場</a:t>
              </a:r>
              <a:r>
                <a:rPr kumimoji="1" lang="en-US" altLang="ja-JP" sz="1015" b="1">
                  <a:solidFill>
                    <a:schemeClr val="bg1"/>
                  </a:solidFill>
                  <a:latin typeface="游ゴシック" panose="020B0400000000000000" pitchFamily="50" charset="-128"/>
                  <a:ea typeface="游ゴシック" panose="020B0400000000000000" pitchFamily="50" charset="-128"/>
                </a:rPr>
                <a:t>GM</a:t>
              </a:r>
              <a:endParaRPr kumimoji="1" lang="ja-JP" altLang="en-US" sz="1015" b="1">
                <a:solidFill>
                  <a:schemeClr val="bg1"/>
                </a:solidFill>
                <a:latin typeface="游ゴシック" panose="020B0400000000000000" pitchFamily="50" charset="-128"/>
                <a:ea typeface="游ゴシック" panose="020B0400000000000000" pitchFamily="50" charset="-128"/>
              </a:endParaRPr>
            </a:p>
          </p:txBody>
        </p:sp>
        <p:sp>
          <p:nvSpPr>
            <p:cNvPr id="54" name="正方形/長方形 53">
              <a:extLst>
                <a:ext uri="{FF2B5EF4-FFF2-40B4-BE49-F238E27FC236}">
                  <a16:creationId xmlns:a16="http://schemas.microsoft.com/office/drawing/2014/main" id="{B4171400-232F-6C48-AA4C-CE199626ADBF}"/>
                </a:ext>
              </a:extLst>
            </p:cNvPr>
            <p:cNvSpPr/>
            <p:nvPr/>
          </p:nvSpPr>
          <p:spPr>
            <a:xfrm>
              <a:off x="1818960" y="5910720"/>
              <a:ext cx="1018453" cy="829397"/>
            </a:xfrm>
            <a:prstGeom prst="rect">
              <a:avLst/>
            </a:prstGeom>
            <a:solidFill>
              <a:srgbClr val="55BBB3"/>
            </a:solidFill>
            <a:ln>
              <a:noFill/>
              <a:prstDash val="soli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r>
                <a:rPr kumimoji="1" lang="ja-JP" altLang="en-US" sz="1015" b="1">
                  <a:solidFill>
                    <a:schemeClr val="bg1"/>
                  </a:solidFill>
                  <a:latin typeface="游ゴシック" panose="020B0400000000000000" pitchFamily="50" charset="-128"/>
                  <a:ea typeface="游ゴシック" panose="020B0400000000000000" pitchFamily="50" charset="-128"/>
                </a:rPr>
                <a:t>事業</a:t>
              </a:r>
              <a:endParaRPr kumimoji="1" lang="en-US" altLang="ja-JP" sz="1015" b="1">
                <a:solidFill>
                  <a:schemeClr val="bg1"/>
                </a:solidFill>
                <a:latin typeface="游ゴシック" panose="020B0400000000000000" pitchFamily="50" charset="-128"/>
                <a:ea typeface="游ゴシック" panose="020B0400000000000000" pitchFamily="50" charset="-128"/>
              </a:endParaRPr>
            </a:p>
            <a:p>
              <a:pPr algn="ctr"/>
              <a:r>
                <a:rPr kumimoji="1" lang="ja-JP" altLang="en-US" sz="1015" b="1">
                  <a:solidFill>
                    <a:schemeClr val="bg1"/>
                  </a:solidFill>
                  <a:latin typeface="游ゴシック" panose="020B0400000000000000" pitchFamily="50" charset="-128"/>
                  <a:ea typeface="游ゴシック" panose="020B0400000000000000" pitchFamily="50" charset="-128"/>
                </a:rPr>
                <a:t>責任者</a:t>
              </a:r>
            </a:p>
          </p:txBody>
        </p:sp>
      </p:grpSp>
    </p:spTree>
    <p:extLst>
      <p:ext uri="{BB962C8B-B14F-4D97-AF65-F5344CB8AC3E}">
        <p14:creationId xmlns:p14="http://schemas.microsoft.com/office/powerpoint/2010/main" val="3929259240"/>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t>本日のアジェンダ</a:t>
            </a:r>
            <a:endParaRPr lang="en-US">
              <a:cs typeface="HGMaruGothicMPRO" charset="-128"/>
            </a:endParaRP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731" y="1181168"/>
            <a:ext cx="1371400" cy="1371400"/>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7101" y="2195746"/>
            <a:ext cx="1488118" cy="1488118"/>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1132" y="4383432"/>
            <a:ext cx="1483853" cy="1483853"/>
          </a:xfrm>
          <a:prstGeom prst="rect">
            <a:avLst/>
          </a:prstGeom>
        </p:spPr>
      </p:pic>
      <p:pic>
        <p:nvPicPr>
          <p:cNvPr id="11" name="図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9328" y="1132100"/>
            <a:ext cx="1582291" cy="1582291"/>
          </a:xfrm>
          <a:prstGeom prst="rect">
            <a:avLst/>
          </a:prstGeom>
        </p:spPr>
      </p:pic>
      <p:pic>
        <p:nvPicPr>
          <p:cNvPr id="14" name="図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12423" y="4490732"/>
            <a:ext cx="1488118" cy="1488118"/>
          </a:xfrm>
          <a:prstGeom prst="rect">
            <a:avLst/>
          </a:prstGeom>
          <a:effectLst/>
        </p:spPr>
      </p:pic>
      <p:sp>
        <p:nvSpPr>
          <p:cNvPr id="13" name="テキスト ボックス 14"/>
          <p:cNvSpPr txBox="1"/>
          <p:nvPr/>
        </p:nvSpPr>
        <p:spPr>
          <a:xfrm>
            <a:off x="931460" y="2255935"/>
            <a:ext cx="8018584" cy="2876941"/>
          </a:xfrm>
          <a:prstGeom prst="rect">
            <a:avLst/>
          </a:prstGeom>
          <a:noFill/>
        </p:spPr>
        <p:txBody>
          <a:bodyPr wrap="square" rtlCol="0" anchor="t">
            <a:spAutoFit/>
          </a:bodyPr>
          <a:lstStyle/>
          <a:p>
            <a:pPr algn="l"/>
            <a:r>
              <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1.</a:t>
            </a:r>
            <a:r>
              <a:rPr lang="ja-JP" altLang="en-US"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導入目的などの確認</a:t>
            </a:r>
            <a:endPar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endParaRPr>
          </a:p>
          <a:p>
            <a:pPr algn="l"/>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　</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2.</a:t>
            </a:r>
            <a:r>
              <a:rPr lang="ja-JP" altLang="en-US"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運用体制やルールの確認</a:t>
            </a:r>
            <a:endPar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endParaRPr>
          </a:p>
          <a:p>
            <a:pPr algn="l"/>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rPr>
              <a:t>3.</a:t>
            </a:r>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配信までのタスク確認とスケジュール確認</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FBD14B55-DCE5-4273-A70E-437D9AFBA379}"/>
              </a:ext>
            </a:extLst>
          </p:cNvPr>
          <p:cNvSpPr>
            <a:spLocks noGrp="1"/>
          </p:cNvSpPr>
          <p:nvPr>
            <p:ph type="sldNum" sz="quarter" idx="2"/>
          </p:nvPr>
        </p:nvSpPr>
        <p:spPr/>
        <p:txBody>
          <a:bodyPr/>
          <a:lstStyle/>
          <a:p>
            <a:fld id="{86CB4B4D-7CA3-9044-876B-883B54F8677D}" type="slidenum">
              <a:rPr lang="en-US" altLang="ja-JP" smtClean="0"/>
              <a:t>57</a:t>
            </a:fld>
            <a:endParaRPr lang="ja-JP" altLang="en-US"/>
          </a:p>
        </p:txBody>
      </p:sp>
    </p:spTree>
    <p:extLst>
      <p:ext uri="{BB962C8B-B14F-4D97-AF65-F5344CB8AC3E}">
        <p14:creationId xmlns:p14="http://schemas.microsoft.com/office/powerpoint/2010/main" val="153236364"/>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ja-JP" altLang="en-US" b="1">
                <a:cs typeface="源真ゴシック Bold" panose="020B0602020203020207" pitchFamily="50" charset="-128"/>
              </a:rPr>
              <a:t>運用スケジュール</a:t>
            </a:r>
          </a:p>
        </p:txBody>
      </p:sp>
      <p:sp>
        <p:nvSpPr>
          <p:cNvPr id="41" name="ホームベース 28"/>
          <p:cNvSpPr/>
          <p:nvPr/>
        </p:nvSpPr>
        <p:spPr>
          <a:xfrm>
            <a:off x="3387827" y="2910468"/>
            <a:ext cx="2231393" cy="2618822"/>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游ゴシック" panose="020B0400000000000000" pitchFamily="50" charset="-128"/>
                <a:ea typeface="游ゴシック" panose="020B0400000000000000" pitchFamily="50" charset="-128"/>
              </a:rPr>
              <a:t>アンケート配信</a:t>
            </a:r>
            <a:endParaRPr lang="en-US" altLang="ja-JP" sz="1200" b="1">
              <a:solidFill>
                <a:schemeClr val="bg1"/>
              </a:solidFill>
              <a:latin typeface="游ゴシック" panose="020B0400000000000000" pitchFamily="50" charset="-128"/>
              <a:ea typeface="游ゴシック" panose="020B0400000000000000" pitchFamily="50" charset="-128"/>
            </a:endParaRPr>
          </a:p>
          <a:p>
            <a:pPr algn="ctr"/>
            <a:r>
              <a:rPr lang="en-US" altLang="ja-JP" sz="1200" b="1">
                <a:solidFill>
                  <a:schemeClr val="bg1"/>
                </a:solidFill>
                <a:latin typeface="游ゴシック" panose="020B0400000000000000" pitchFamily="50" charset="-128"/>
                <a:ea typeface="游ゴシック" panose="020B0400000000000000" pitchFamily="50" charset="-128"/>
              </a:rPr>
              <a:t>※</a:t>
            </a:r>
            <a:r>
              <a:rPr lang="ja-JP" altLang="en-US" sz="1200" b="1">
                <a:solidFill>
                  <a:schemeClr val="bg1"/>
                </a:solidFill>
                <a:latin typeface="游ゴシック" panose="020B0400000000000000" pitchFamily="50" charset="-128"/>
                <a:ea typeface="游ゴシック" panose="020B0400000000000000" pitchFamily="50" charset="-128"/>
              </a:rPr>
              <a:t>午前</a:t>
            </a:r>
            <a:r>
              <a:rPr lang="en-US" altLang="ja-JP" sz="1200" b="1">
                <a:solidFill>
                  <a:schemeClr val="bg1"/>
                </a:solidFill>
                <a:latin typeface="游ゴシック" panose="020B0400000000000000" pitchFamily="50" charset="-128"/>
                <a:ea typeface="游ゴシック" panose="020B0400000000000000" pitchFamily="50" charset="-128"/>
              </a:rPr>
              <a:t>12</a:t>
            </a:r>
            <a:r>
              <a:rPr lang="ja-JP" altLang="en-US" sz="1200" b="1">
                <a:solidFill>
                  <a:schemeClr val="bg1"/>
                </a:solidFill>
                <a:latin typeface="游ゴシック" panose="020B0400000000000000" pitchFamily="50" charset="-128"/>
                <a:ea typeface="游ゴシック" panose="020B0400000000000000" pitchFamily="50" charset="-128"/>
              </a:rPr>
              <a:t>時以降</a:t>
            </a:r>
            <a:endParaRPr lang="en-US" altLang="ja-JP" sz="1200" b="1">
              <a:solidFill>
                <a:schemeClr val="bg1"/>
              </a:solidFill>
              <a:latin typeface="游ゴシック" panose="020B0400000000000000" pitchFamily="50" charset="-128"/>
              <a:ea typeface="游ゴシック" panose="020B0400000000000000" pitchFamily="50" charset="-128"/>
            </a:endParaRPr>
          </a:p>
          <a:p>
            <a:pPr algn="ctr"/>
            <a:r>
              <a:rPr lang="ja-JP" altLang="en-US" sz="1200" b="1">
                <a:solidFill>
                  <a:schemeClr val="bg1"/>
                </a:solidFill>
                <a:latin typeface="游ゴシック" panose="020B0400000000000000" pitchFamily="50" charset="-128"/>
                <a:ea typeface="游ゴシック" panose="020B0400000000000000" pitchFamily="50" charset="-128"/>
              </a:rPr>
              <a:t>順次配信</a:t>
            </a:r>
            <a:endParaRPr lang="en-US" altLang="ja-JP" sz="1200" b="1">
              <a:solidFill>
                <a:schemeClr val="bg1"/>
              </a:solidFill>
              <a:latin typeface="游ゴシック" panose="020B0400000000000000" pitchFamily="50" charset="-128"/>
              <a:ea typeface="游ゴシック" panose="020B0400000000000000" pitchFamily="50" charset="-128"/>
            </a:endParaRPr>
          </a:p>
          <a:p>
            <a:pPr algn="ctr"/>
            <a:endParaRPr lang="en-US" altLang="ja-JP" sz="1200" b="1">
              <a:solidFill>
                <a:schemeClr val="bg1"/>
              </a:solidFill>
              <a:latin typeface="游ゴシック" panose="020B0400000000000000" pitchFamily="50" charset="-128"/>
              <a:ea typeface="游ゴシック" panose="020B0400000000000000" pitchFamily="50" charset="-128"/>
            </a:endParaRPr>
          </a:p>
          <a:p>
            <a:pPr algn="ctr"/>
            <a:r>
              <a:rPr lang="ja-JP" altLang="en-US" sz="1200" b="1">
                <a:solidFill>
                  <a:schemeClr val="bg1"/>
                </a:solidFill>
                <a:latin typeface="游ゴシック" panose="020B0400000000000000" pitchFamily="50" charset="-128"/>
                <a:ea typeface="游ゴシック" panose="020B0400000000000000" pitchFamily="50" charset="-128"/>
              </a:rPr>
              <a:t>配信は</a:t>
            </a:r>
            <a:r>
              <a:rPr lang="en-US" altLang="ja-JP" sz="1200" b="1">
                <a:solidFill>
                  <a:schemeClr val="bg1"/>
                </a:solidFill>
                <a:latin typeface="游ゴシック" panose="020B0400000000000000" pitchFamily="50" charset="-128"/>
                <a:ea typeface="游ゴシック" panose="020B0400000000000000" pitchFamily="50" charset="-128"/>
              </a:rPr>
              <a:t>2</a:t>
            </a:r>
            <a:r>
              <a:rPr lang="ja-JP" altLang="en-US" sz="1200" b="1">
                <a:solidFill>
                  <a:schemeClr val="bg1"/>
                </a:solidFill>
                <a:latin typeface="游ゴシック" panose="020B0400000000000000" pitchFamily="50" charset="-128"/>
                <a:ea typeface="游ゴシック" panose="020B0400000000000000" pitchFamily="50" charset="-128"/>
              </a:rPr>
              <a:t>週間にて設定</a:t>
            </a:r>
            <a:endParaRPr lang="en-US" altLang="ja-JP" sz="1200" b="1">
              <a:solidFill>
                <a:schemeClr val="bg1"/>
              </a:solidFill>
              <a:latin typeface="游ゴシック" panose="020B0400000000000000" pitchFamily="50" charset="-128"/>
              <a:ea typeface="游ゴシック" panose="020B0400000000000000" pitchFamily="50" charset="-128"/>
            </a:endParaRPr>
          </a:p>
        </p:txBody>
      </p:sp>
      <p:sp>
        <p:nvSpPr>
          <p:cNvPr id="43" name="正方形/長方形 37"/>
          <p:cNvSpPr/>
          <p:nvPr/>
        </p:nvSpPr>
        <p:spPr>
          <a:xfrm>
            <a:off x="40803" y="3436760"/>
            <a:ext cx="568663" cy="7216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8" b="1">
                <a:solidFill>
                  <a:srgbClr val="00BEB4"/>
                </a:solidFill>
                <a:latin typeface="游ゴシック" panose="020B0400000000000000" pitchFamily="50" charset="-128"/>
                <a:ea typeface="游ゴシック" panose="020B0400000000000000" pitchFamily="50" charset="-128"/>
                <a:cs typeface="源真ゴシック Bold" panose="020B0602020203020207" pitchFamily="50" charset="-128"/>
              </a:rPr>
              <a:t>貴社</a:t>
            </a:r>
          </a:p>
        </p:txBody>
      </p:sp>
      <p:sp>
        <p:nvSpPr>
          <p:cNvPr id="44" name="正方形/長方形 38"/>
          <p:cNvSpPr/>
          <p:nvPr/>
        </p:nvSpPr>
        <p:spPr>
          <a:xfrm>
            <a:off x="-30693" y="4803791"/>
            <a:ext cx="649631" cy="7813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8" b="1">
                <a:solidFill>
                  <a:srgbClr val="0393E5"/>
                </a:solidFill>
                <a:latin typeface="游ゴシック" panose="020B0400000000000000" pitchFamily="50" charset="-128"/>
                <a:ea typeface="游ゴシック" panose="020B0400000000000000" pitchFamily="50" charset="-128"/>
                <a:cs typeface="源真ゴシック Bold" panose="020B0602020203020207" pitchFamily="50" charset="-128"/>
              </a:rPr>
              <a:t>Geppo</a:t>
            </a:r>
            <a:endParaRPr lang="ja-JP" altLang="en-US" sz="1108" b="1">
              <a:solidFill>
                <a:srgbClr val="0393E5"/>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46" name="正方形/長方形 40"/>
          <p:cNvSpPr>
            <a:spLocks noChangeAspect="1"/>
          </p:cNvSpPr>
          <p:nvPr/>
        </p:nvSpPr>
        <p:spPr>
          <a:xfrm>
            <a:off x="638029" y="2465743"/>
            <a:ext cx="802763"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お申込日</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50" name="正方形/長方形 44"/>
          <p:cNvSpPr>
            <a:spLocks noChangeAspect="1"/>
          </p:cNvSpPr>
          <p:nvPr/>
        </p:nvSpPr>
        <p:spPr>
          <a:xfrm>
            <a:off x="2469310" y="2469483"/>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営業日前</a:t>
            </a:r>
          </a:p>
        </p:txBody>
      </p:sp>
      <p:sp>
        <p:nvSpPr>
          <p:cNvPr id="51" name="ホームベース 45"/>
          <p:cNvSpPr/>
          <p:nvPr/>
        </p:nvSpPr>
        <p:spPr>
          <a:xfrm>
            <a:off x="589729" y="4807957"/>
            <a:ext cx="875869" cy="721695"/>
          </a:xfrm>
          <a:prstGeom prst="homePlate">
            <a:avLst>
              <a:gd name="adj" fmla="val 32311"/>
            </a:avLst>
          </a:prstGeom>
          <a:solidFill>
            <a:srgbClr val="039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アカウント</a:t>
            </a:r>
            <a:endParaRPr lang="en-US" altLang="ja-JP" sz="831"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31"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発行</a:t>
            </a:r>
          </a:p>
        </p:txBody>
      </p:sp>
      <p:sp>
        <p:nvSpPr>
          <p:cNvPr id="52" name="正方形/長方形 48"/>
          <p:cNvSpPr>
            <a:spLocks noChangeAspect="1"/>
          </p:cNvSpPr>
          <p:nvPr/>
        </p:nvSpPr>
        <p:spPr>
          <a:xfrm>
            <a:off x="3338565" y="2465743"/>
            <a:ext cx="2240399"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（利用開始後最初の営業日）</a:t>
            </a:r>
          </a:p>
        </p:txBody>
      </p:sp>
      <p:sp>
        <p:nvSpPr>
          <p:cNvPr id="61" name="テキスト ボックス 26"/>
          <p:cNvSpPr txBox="1"/>
          <p:nvPr/>
        </p:nvSpPr>
        <p:spPr>
          <a:xfrm>
            <a:off x="562708" y="1109126"/>
            <a:ext cx="8018586" cy="1082027"/>
          </a:xfrm>
          <a:prstGeom prst="rect">
            <a:avLst/>
          </a:prstGeom>
          <a:noFill/>
        </p:spPr>
        <p:txBody>
          <a:bodyPr wrap="square" rtlCol="0" anchor="t">
            <a:spAutoFit/>
          </a:bodyPr>
          <a:lstStyle/>
          <a:p>
            <a:pPr algn="ctr"/>
            <a:r>
              <a:rPr lang="ja-JP" altLang="en-US"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ご利用開始の</a:t>
            </a:r>
            <a:r>
              <a:rPr lang="en-US" altLang="ja-JP" sz="2000" b="1" u="sng">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2000" b="1" u="sng">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営業日前の</a:t>
            </a:r>
            <a:r>
              <a:rPr lang="en-US" altLang="ja-JP" sz="2000" b="1" u="sng">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17</a:t>
            </a:r>
            <a:r>
              <a:rPr lang="ja-JP" altLang="en-US" sz="2000" b="1" u="sng">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時</a:t>
            </a:r>
            <a:r>
              <a:rPr lang="en-US" altLang="ja-JP" sz="2000" b="1" u="sng">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00</a:t>
            </a:r>
            <a:r>
              <a:rPr lang="ja-JP" altLang="en-US" sz="2000" b="1" u="sng">
                <a:solidFill>
                  <a:srgbClr val="E76D64"/>
                </a:solidFill>
                <a:latin typeface="游ゴシック" panose="020B0400000000000000" pitchFamily="50" charset="-128"/>
                <a:ea typeface="游ゴシック" panose="020B0400000000000000" pitchFamily="50" charset="-128"/>
                <a:cs typeface="源真ゴシック Bold" panose="020B0602020203020207" pitchFamily="50" charset="-128"/>
              </a:rPr>
              <a:t>分</a:t>
            </a:r>
            <a:r>
              <a:rPr lang="ja-JP" altLang="en-US"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までに</a:t>
            </a:r>
            <a:endParaRPr lang="en-US" altLang="ja-JP"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①対象従業員への告知　②データの登録を実施ください。</a:t>
            </a:r>
            <a:endParaRPr lang="en-US" altLang="ja-JP"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アンケート配信後、随時回答に対してご対応いただきながら、</a:t>
            </a:r>
            <a:endParaRPr lang="en-US" altLang="ja-JP"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Geppo</a:t>
            </a:r>
            <a:r>
              <a:rPr lang="ja-JP" altLang="en-US"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からのリマインド送付期間を経て、振り返りのお打合せをお願いしております。</a:t>
            </a:r>
            <a:endParaRPr lang="en-US" altLang="ja-JP" sz="1477"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cxnSp>
        <p:nvCxnSpPr>
          <p:cNvPr id="32" name="直線コネクタ 89"/>
          <p:cNvCxnSpPr/>
          <p:nvPr/>
        </p:nvCxnSpPr>
        <p:spPr>
          <a:xfrm>
            <a:off x="7249289" y="2820581"/>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44"/>
          <p:cNvSpPr>
            <a:spLocks noChangeAspect="1"/>
          </p:cNvSpPr>
          <p:nvPr/>
        </p:nvSpPr>
        <p:spPr>
          <a:xfrm>
            <a:off x="5639175" y="2465743"/>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a:t>
            </a:r>
            <a:br>
              <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b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開始後</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6" name="正方形/長方形 44"/>
          <p:cNvSpPr>
            <a:spLocks noChangeAspect="1"/>
          </p:cNvSpPr>
          <p:nvPr/>
        </p:nvSpPr>
        <p:spPr>
          <a:xfrm>
            <a:off x="6508430" y="2465743"/>
            <a:ext cx="741097"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800" b="1">
                <a:solidFill>
                  <a:srgbClr val="37474F"/>
                </a:solidFill>
                <a:latin typeface="游ゴシック"/>
                <a:ea typeface="游ゴシック"/>
                <a:cs typeface="源真ゴシック Bold" panose="020B0602020203020207" pitchFamily="50" charset="-128"/>
              </a:rPr>
              <a:t>配信終了日2週間後</a:t>
            </a:r>
          </a:p>
        </p:txBody>
      </p:sp>
      <p:sp>
        <p:nvSpPr>
          <p:cNvPr id="42" name="ホームベース 28"/>
          <p:cNvSpPr/>
          <p:nvPr/>
        </p:nvSpPr>
        <p:spPr>
          <a:xfrm>
            <a:off x="7323534" y="4049474"/>
            <a:ext cx="848915" cy="1555096"/>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振り返り</a:t>
            </a:r>
            <a:endParaRPr lang="en-US" altLang="ja-JP"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72" name="正方形/長方形 44"/>
          <p:cNvSpPr>
            <a:spLocks noChangeAspect="1"/>
          </p:cNvSpPr>
          <p:nvPr/>
        </p:nvSpPr>
        <p:spPr>
          <a:xfrm>
            <a:off x="7309738" y="2465743"/>
            <a:ext cx="1394290"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配信終了日</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00" b="1">
                <a:solidFill>
                  <a:srgbClr val="37474F"/>
                </a:solidFill>
                <a:latin typeface="游ゴシック"/>
                <a:ea typeface="游ゴシック"/>
                <a:cs typeface="源真ゴシック Bold" panose="020B0602020203020207" pitchFamily="50" charset="-128"/>
              </a:rPr>
              <a:t>2週間後以降</a:t>
            </a:r>
          </a:p>
        </p:txBody>
      </p:sp>
      <p:sp>
        <p:nvSpPr>
          <p:cNvPr id="37" name="ホームベース 28"/>
          <p:cNvSpPr/>
          <p:nvPr/>
        </p:nvSpPr>
        <p:spPr>
          <a:xfrm>
            <a:off x="6517712" y="4076376"/>
            <a:ext cx="786320" cy="1555096"/>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レポート納品</a:t>
            </a:r>
            <a:endParaRPr lang="en-US" altLang="ja-JP"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cxnSp>
        <p:nvCxnSpPr>
          <p:cNvPr id="55" name="直線コネクタ 89"/>
          <p:cNvCxnSpPr/>
          <p:nvPr/>
        </p:nvCxnSpPr>
        <p:spPr>
          <a:xfrm>
            <a:off x="538977" y="2817224"/>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56" name="直線コネクタ 89"/>
          <p:cNvCxnSpPr/>
          <p:nvPr/>
        </p:nvCxnSpPr>
        <p:spPr>
          <a:xfrm>
            <a:off x="1501003"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線コネクタ 89"/>
          <p:cNvCxnSpPr/>
          <p:nvPr/>
        </p:nvCxnSpPr>
        <p:spPr>
          <a:xfrm>
            <a:off x="5595449" y="2768541"/>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線コネクタ 89"/>
          <p:cNvCxnSpPr/>
          <p:nvPr/>
        </p:nvCxnSpPr>
        <p:spPr>
          <a:xfrm>
            <a:off x="6442995" y="2768541"/>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線コネクタ 89"/>
          <p:cNvCxnSpPr/>
          <p:nvPr/>
        </p:nvCxnSpPr>
        <p:spPr>
          <a:xfrm>
            <a:off x="8755246" y="276757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49" name="ホームベース 28"/>
          <p:cNvSpPr/>
          <p:nvPr/>
        </p:nvSpPr>
        <p:spPr>
          <a:xfrm>
            <a:off x="1536013" y="4045932"/>
            <a:ext cx="885896" cy="1555096"/>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キックオフ</a:t>
            </a:r>
            <a:endParaRPr lang="en-US" altLang="ja-JP"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（本日！）</a:t>
            </a:r>
            <a:endParaRPr lang="en-US" altLang="ja-JP"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57" name="正方形/長方形 44"/>
          <p:cNvSpPr>
            <a:spLocks noChangeAspect="1"/>
          </p:cNvSpPr>
          <p:nvPr/>
        </p:nvSpPr>
        <p:spPr>
          <a:xfrm>
            <a:off x="1600055" y="2469483"/>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1</a:t>
            </a: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週間前</a:t>
            </a:r>
          </a:p>
        </p:txBody>
      </p:sp>
      <p:sp>
        <p:nvSpPr>
          <p:cNvPr id="2" name="スライド番号プレースホルダー 1">
            <a:extLst>
              <a:ext uri="{FF2B5EF4-FFF2-40B4-BE49-F238E27FC236}">
                <a16:creationId xmlns:a16="http://schemas.microsoft.com/office/drawing/2014/main" id="{35B410B3-1B2A-4296-99A6-3E40ADB0E1F1}"/>
              </a:ext>
            </a:extLst>
          </p:cNvPr>
          <p:cNvSpPr>
            <a:spLocks noGrp="1"/>
          </p:cNvSpPr>
          <p:nvPr>
            <p:ph type="sldNum" sz="quarter" idx="2"/>
          </p:nvPr>
        </p:nvSpPr>
        <p:spPr/>
        <p:txBody>
          <a:bodyPr/>
          <a:lstStyle/>
          <a:p>
            <a:fld id="{86CB4B4D-7CA3-9044-876B-883B54F8677D}" type="slidenum">
              <a:rPr lang="en-US" altLang="ja-JP" smtClean="0"/>
              <a:t>58</a:t>
            </a:fld>
            <a:endParaRPr lang="ja-JP" altLang="en-US"/>
          </a:p>
        </p:txBody>
      </p:sp>
      <p:cxnSp>
        <p:nvCxnSpPr>
          <p:cNvPr id="38" name="直線コネクタ 89">
            <a:extLst>
              <a:ext uri="{FF2B5EF4-FFF2-40B4-BE49-F238E27FC236}">
                <a16:creationId xmlns:a16="http://schemas.microsoft.com/office/drawing/2014/main" id="{7A0BD606-5D76-4150-817D-5922B2BF9D17}"/>
              </a:ext>
            </a:extLst>
          </p:cNvPr>
          <p:cNvCxnSpPr/>
          <p:nvPr/>
        </p:nvCxnSpPr>
        <p:spPr>
          <a:xfrm>
            <a:off x="2413776"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40" name="直線コネクタ 89">
            <a:extLst>
              <a:ext uri="{FF2B5EF4-FFF2-40B4-BE49-F238E27FC236}">
                <a16:creationId xmlns:a16="http://schemas.microsoft.com/office/drawing/2014/main" id="{AACD1679-8A86-4276-90E7-DAAB79907FE0}"/>
              </a:ext>
            </a:extLst>
          </p:cNvPr>
          <p:cNvCxnSpPr/>
          <p:nvPr/>
        </p:nvCxnSpPr>
        <p:spPr>
          <a:xfrm>
            <a:off x="3311535"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77" name="ホームベース 49"/>
          <p:cNvSpPr/>
          <p:nvPr/>
        </p:nvSpPr>
        <p:spPr>
          <a:xfrm>
            <a:off x="2112096" y="3519170"/>
            <a:ext cx="1166258" cy="499527"/>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配信準備</a:t>
            </a:r>
            <a:endParaRPr lang="en-US" altLang="ja-JP" sz="10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組織／従業員</a:t>
            </a:r>
            <a:r>
              <a:rPr lang="en-US" altLang="ja-JP"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作成・アップロード</a:t>
            </a:r>
            <a:endParaRPr lang="en-US" altLang="ja-JP"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追加質問などの設定</a:t>
            </a:r>
          </a:p>
        </p:txBody>
      </p:sp>
      <p:sp>
        <p:nvSpPr>
          <p:cNvPr id="78" name="ホームベース 49"/>
          <p:cNvSpPr/>
          <p:nvPr/>
        </p:nvSpPr>
        <p:spPr>
          <a:xfrm>
            <a:off x="2103648" y="2910469"/>
            <a:ext cx="1174706" cy="499527"/>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969"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従業員への周知</a:t>
            </a:r>
            <a:endParaRPr lang="en-US" altLang="ja-JP" sz="969"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39" name="ホームベース 45">
            <a:extLst>
              <a:ext uri="{FF2B5EF4-FFF2-40B4-BE49-F238E27FC236}">
                <a16:creationId xmlns:a16="http://schemas.microsoft.com/office/drawing/2014/main" id="{B9BD102C-6EB5-404A-8CEA-7B639804DDA2}"/>
              </a:ext>
            </a:extLst>
          </p:cNvPr>
          <p:cNvSpPr/>
          <p:nvPr/>
        </p:nvSpPr>
        <p:spPr>
          <a:xfrm>
            <a:off x="5632883" y="2884440"/>
            <a:ext cx="913648" cy="775419"/>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69" b="1">
                <a:solidFill>
                  <a:schemeClr val="bg1"/>
                </a:solidFill>
                <a:latin typeface="游ゴシック" panose="020B0400000000000000" pitchFamily="50" charset="-128"/>
                <a:ea typeface="游ゴシック" panose="020B0400000000000000" pitchFamily="50" charset="-128"/>
              </a:rPr>
              <a:t>リマインド送付</a:t>
            </a:r>
            <a:endParaRPr lang="en-US" altLang="ja-JP" sz="969" b="1">
              <a:solidFill>
                <a:schemeClr val="bg1"/>
              </a:solidFill>
              <a:latin typeface="游ゴシック" panose="020B0400000000000000" pitchFamily="50" charset="-128"/>
              <a:ea typeface="游ゴシック" panose="020B0400000000000000" pitchFamily="50" charset="-128"/>
            </a:endParaRPr>
          </a:p>
        </p:txBody>
      </p:sp>
      <p:sp>
        <p:nvSpPr>
          <p:cNvPr id="45" name="ホームベース 49">
            <a:extLst>
              <a:ext uri="{FF2B5EF4-FFF2-40B4-BE49-F238E27FC236}">
                <a16:creationId xmlns:a16="http://schemas.microsoft.com/office/drawing/2014/main" id="{55D09B86-86E0-4303-AEE1-F71391F32481}"/>
              </a:ext>
            </a:extLst>
          </p:cNvPr>
          <p:cNvSpPr/>
          <p:nvPr/>
        </p:nvSpPr>
        <p:spPr>
          <a:xfrm>
            <a:off x="5645779" y="3742744"/>
            <a:ext cx="848212" cy="669142"/>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69" b="1">
                <a:solidFill>
                  <a:schemeClr val="bg1"/>
                </a:solidFill>
                <a:latin typeface="游ゴシック" panose="020B0400000000000000" pitchFamily="50" charset="-128"/>
                <a:ea typeface="游ゴシック" panose="020B0400000000000000" pitchFamily="50" charset="-128"/>
              </a:rPr>
              <a:t>回答への</a:t>
            </a:r>
            <a:endParaRPr lang="en-US" altLang="ja-JP" sz="969" b="1">
              <a:solidFill>
                <a:schemeClr val="bg1"/>
              </a:solidFill>
              <a:latin typeface="游ゴシック" panose="020B0400000000000000" pitchFamily="50" charset="-128"/>
              <a:ea typeface="游ゴシック" panose="020B0400000000000000" pitchFamily="50" charset="-128"/>
            </a:endParaRPr>
          </a:p>
          <a:p>
            <a:pPr algn="ctr"/>
            <a:r>
              <a:rPr lang="ja-JP" altLang="en-US" sz="969" b="1">
                <a:solidFill>
                  <a:schemeClr val="bg1"/>
                </a:solidFill>
                <a:latin typeface="游ゴシック" panose="020B0400000000000000" pitchFamily="50" charset="-128"/>
                <a:ea typeface="游ゴシック" panose="020B0400000000000000" pitchFamily="50" charset="-128"/>
              </a:rPr>
              <a:t>対応検討</a:t>
            </a:r>
          </a:p>
        </p:txBody>
      </p:sp>
      <p:sp>
        <p:nvSpPr>
          <p:cNvPr id="48" name="ホームベース 49">
            <a:extLst>
              <a:ext uri="{FF2B5EF4-FFF2-40B4-BE49-F238E27FC236}">
                <a16:creationId xmlns:a16="http://schemas.microsoft.com/office/drawing/2014/main" id="{7FC911DF-4857-4CC9-B4F5-F960528B72A6}"/>
              </a:ext>
            </a:extLst>
          </p:cNvPr>
          <p:cNvSpPr/>
          <p:nvPr/>
        </p:nvSpPr>
        <p:spPr>
          <a:xfrm>
            <a:off x="7300746" y="3439746"/>
            <a:ext cx="1461305" cy="465040"/>
          </a:xfrm>
          <a:prstGeom prst="homePlate">
            <a:avLst>
              <a:gd name="adj" fmla="val 32311"/>
            </a:avLst>
          </a:prstGeom>
          <a:solidFill>
            <a:srgbClr val="CFD8DC"/>
          </a:solidFill>
          <a:ln>
            <a:solidFill>
              <a:srgbClr val="00BEB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69" b="1">
                <a:solidFill>
                  <a:schemeClr val="bg1"/>
                </a:solidFill>
                <a:latin typeface="游ゴシック" panose="020B0400000000000000" pitchFamily="50" charset="-128"/>
                <a:ea typeface="游ゴシック" panose="020B0400000000000000" pitchFamily="50" charset="-128"/>
              </a:rPr>
              <a:t>2</a:t>
            </a:r>
            <a:r>
              <a:rPr lang="ja-JP" altLang="en-US" sz="969" b="1">
                <a:solidFill>
                  <a:schemeClr val="bg1"/>
                </a:solidFill>
                <a:latin typeface="游ゴシック" panose="020B0400000000000000" pitchFamily="50" charset="-128"/>
                <a:ea typeface="游ゴシック" panose="020B0400000000000000" pitchFamily="50" charset="-128"/>
              </a:rPr>
              <a:t>回目配信のご判断</a:t>
            </a:r>
            <a:endParaRPr lang="en-US" altLang="ja-JP" sz="969" b="1">
              <a:solidFill>
                <a:schemeClr val="bg1"/>
              </a:solidFill>
              <a:latin typeface="游ゴシック" panose="020B0400000000000000" pitchFamily="50" charset="-128"/>
              <a:ea typeface="游ゴシック" panose="020B0400000000000000" pitchFamily="50" charset="-128"/>
            </a:endParaRPr>
          </a:p>
        </p:txBody>
      </p:sp>
      <p:sp>
        <p:nvSpPr>
          <p:cNvPr id="53" name="ホームベース 49">
            <a:extLst>
              <a:ext uri="{FF2B5EF4-FFF2-40B4-BE49-F238E27FC236}">
                <a16:creationId xmlns:a16="http://schemas.microsoft.com/office/drawing/2014/main" id="{02EBBF3B-531A-4047-94CF-B7C5541D0D48}"/>
              </a:ext>
            </a:extLst>
          </p:cNvPr>
          <p:cNvSpPr/>
          <p:nvPr/>
        </p:nvSpPr>
        <p:spPr>
          <a:xfrm>
            <a:off x="7288822" y="2892232"/>
            <a:ext cx="1473230" cy="452621"/>
          </a:xfrm>
          <a:prstGeom prst="homePlate">
            <a:avLst>
              <a:gd name="adj" fmla="val 32311"/>
            </a:avLst>
          </a:prstGeom>
          <a:solidFill>
            <a:srgbClr val="00BE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69" b="1">
                <a:solidFill>
                  <a:schemeClr val="bg1"/>
                </a:solidFill>
                <a:latin typeface="游ゴシック" panose="020B0400000000000000" pitchFamily="50" charset="-128"/>
                <a:ea typeface="游ゴシック" panose="020B0400000000000000" pitchFamily="50" charset="-128"/>
              </a:rPr>
              <a:t>打ち手の検討</a:t>
            </a:r>
            <a:endParaRPr lang="en-US" altLang="ja-JP" sz="969" b="1">
              <a:solidFill>
                <a:schemeClr val="bg1"/>
              </a:solidFill>
              <a:latin typeface="游ゴシック" panose="020B0400000000000000" pitchFamily="50" charset="-128"/>
              <a:ea typeface="游ゴシック" panose="020B0400000000000000" pitchFamily="50" charset="-128"/>
            </a:endParaRPr>
          </a:p>
          <a:p>
            <a:pPr algn="ctr"/>
            <a:r>
              <a:rPr lang="ja-JP" altLang="en-US" sz="969" b="1">
                <a:solidFill>
                  <a:schemeClr val="bg1"/>
                </a:solidFill>
                <a:latin typeface="游ゴシック" panose="020B0400000000000000" pitchFamily="50" charset="-128"/>
                <a:ea typeface="游ゴシック" panose="020B0400000000000000" pitchFamily="50" charset="-128"/>
              </a:rPr>
              <a:t>社内フィードバック</a:t>
            </a:r>
            <a:endParaRPr lang="en-US" altLang="ja-JP" sz="969" b="1">
              <a:solidFill>
                <a:schemeClr val="bg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942853360"/>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DC9E6A61-F600-4E35-A327-7DD4ABB4907C}"/>
              </a:ext>
            </a:extLst>
          </p:cNvPr>
          <p:cNvSpPr/>
          <p:nvPr/>
        </p:nvSpPr>
        <p:spPr>
          <a:xfrm>
            <a:off x="40803" y="2337157"/>
            <a:ext cx="5832096" cy="3411717"/>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ja-JP" altLang="en-US" sz="2200" b="0" i="0" u="none" strike="noStrike" cap="none" spc="0" normalizeH="0" baseline="0">
              <a:ln>
                <a:noFill/>
              </a:ln>
              <a:solidFill>
                <a:srgbClr val="FFFFFF"/>
              </a:solidFill>
              <a:effectLst/>
              <a:uFillTx/>
              <a:latin typeface="+mn-lt"/>
              <a:ea typeface="+mn-ea"/>
              <a:cs typeface="+mn-cs"/>
              <a:sym typeface="ヒラギノ角ゴ ProN W3"/>
            </a:endParaRPr>
          </a:p>
        </p:txBody>
      </p:sp>
      <p:sp>
        <p:nvSpPr>
          <p:cNvPr id="18" name="Title 17"/>
          <p:cNvSpPr>
            <a:spLocks noGrp="1"/>
          </p:cNvSpPr>
          <p:nvPr>
            <p:ph type="title"/>
          </p:nvPr>
        </p:nvSpPr>
        <p:spPr>
          <a:xfrm>
            <a:off x="249673" y="178595"/>
            <a:ext cx="6603613" cy="476751"/>
          </a:xfrm>
        </p:spPr>
        <p:txBody>
          <a:bodyPr/>
          <a:lstStyle/>
          <a:p>
            <a:r>
              <a:rPr lang="en-US" altLang="ja-JP" b="1">
                <a:cs typeface="源真ゴシック Bold" panose="020B0602020203020207" pitchFamily="50" charset="-128"/>
              </a:rPr>
              <a:t>CSV</a:t>
            </a:r>
            <a:r>
              <a:rPr lang="ja-JP" altLang="en-US" b="1">
                <a:cs typeface="源真ゴシック Bold" panose="020B0602020203020207" pitchFamily="50" charset="-128"/>
              </a:rPr>
              <a:t>作成とアップロードについてご注意を！</a:t>
            </a:r>
          </a:p>
        </p:txBody>
      </p:sp>
      <p:sp>
        <p:nvSpPr>
          <p:cNvPr id="41" name="ホームベース 28"/>
          <p:cNvSpPr/>
          <p:nvPr/>
        </p:nvSpPr>
        <p:spPr>
          <a:xfrm>
            <a:off x="3387827" y="2910468"/>
            <a:ext cx="2231393" cy="2618822"/>
          </a:xfrm>
          <a:prstGeom prst="homePlate">
            <a:avLst>
              <a:gd name="adj" fmla="val 323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游ゴシック" panose="020B0400000000000000" pitchFamily="50" charset="-128"/>
                <a:ea typeface="游ゴシック" panose="020B0400000000000000" pitchFamily="50" charset="-128"/>
              </a:rPr>
              <a:t>アンケート配信</a:t>
            </a:r>
            <a:endParaRPr lang="en-US" altLang="ja-JP" sz="1200" b="1">
              <a:solidFill>
                <a:schemeClr val="bg1"/>
              </a:solidFill>
              <a:latin typeface="游ゴシック" panose="020B0400000000000000" pitchFamily="50" charset="-128"/>
              <a:ea typeface="游ゴシック" panose="020B0400000000000000" pitchFamily="50" charset="-128"/>
            </a:endParaRPr>
          </a:p>
          <a:p>
            <a:pPr algn="ctr"/>
            <a:r>
              <a:rPr lang="en-US" altLang="ja-JP" sz="1200" b="1">
                <a:solidFill>
                  <a:schemeClr val="bg1"/>
                </a:solidFill>
                <a:latin typeface="游ゴシック" panose="020B0400000000000000" pitchFamily="50" charset="-128"/>
                <a:ea typeface="游ゴシック" panose="020B0400000000000000" pitchFamily="50" charset="-128"/>
              </a:rPr>
              <a:t>※</a:t>
            </a:r>
            <a:r>
              <a:rPr lang="ja-JP" altLang="en-US" sz="1200" b="1">
                <a:solidFill>
                  <a:schemeClr val="bg1"/>
                </a:solidFill>
                <a:latin typeface="游ゴシック" panose="020B0400000000000000" pitchFamily="50" charset="-128"/>
                <a:ea typeface="游ゴシック" panose="020B0400000000000000" pitchFamily="50" charset="-128"/>
              </a:rPr>
              <a:t>午前</a:t>
            </a:r>
            <a:r>
              <a:rPr lang="en-US" altLang="ja-JP" sz="1200" b="1">
                <a:solidFill>
                  <a:schemeClr val="bg1"/>
                </a:solidFill>
                <a:latin typeface="游ゴシック" panose="020B0400000000000000" pitchFamily="50" charset="-128"/>
                <a:ea typeface="游ゴシック" panose="020B0400000000000000" pitchFamily="50" charset="-128"/>
              </a:rPr>
              <a:t>12</a:t>
            </a:r>
            <a:r>
              <a:rPr lang="ja-JP" altLang="en-US" sz="1200" b="1">
                <a:solidFill>
                  <a:schemeClr val="bg1"/>
                </a:solidFill>
                <a:latin typeface="游ゴシック" panose="020B0400000000000000" pitchFamily="50" charset="-128"/>
                <a:ea typeface="游ゴシック" panose="020B0400000000000000" pitchFamily="50" charset="-128"/>
              </a:rPr>
              <a:t>時以降</a:t>
            </a:r>
            <a:endParaRPr lang="en-US" altLang="ja-JP" sz="1200" b="1">
              <a:solidFill>
                <a:schemeClr val="bg1"/>
              </a:solidFill>
              <a:latin typeface="游ゴシック" panose="020B0400000000000000" pitchFamily="50" charset="-128"/>
              <a:ea typeface="游ゴシック" panose="020B0400000000000000" pitchFamily="50" charset="-128"/>
            </a:endParaRPr>
          </a:p>
          <a:p>
            <a:pPr algn="ctr"/>
            <a:r>
              <a:rPr lang="ja-JP" altLang="en-US" sz="1200" b="1">
                <a:solidFill>
                  <a:schemeClr val="bg1"/>
                </a:solidFill>
                <a:latin typeface="游ゴシック" panose="020B0400000000000000" pitchFamily="50" charset="-128"/>
                <a:ea typeface="游ゴシック" panose="020B0400000000000000" pitchFamily="50" charset="-128"/>
              </a:rPr>
              <a:t>順次配信</a:t>
            </a:r>
            <a:endParaRPr lang="en-US" altLang="ja-JP" sz="1200" b="1">
              <a:solidFill>
                <a:schemeClr val="bg1"/>
              </a:solidFill>
              <a:latin typeface="游ゴシック" panose="020B0400000000000000" pitchFamily="50" charset="-128"/>
              <a:ea typeface="游ゴシック" panose="020B0400000000000000" pitchFamily="50" charset="-128"/>
            </a:endParaRPr>
          </a:p>
          <a:p>
            <a:pPr algn="ctr"/>
            <a:endParaRPr lang="en-US" altLang="ja-JP" sz="1200" b="1">
              <a:solidFill>
                <a:schemeClr val="bg1"/>
              </a:solidFill>
              <a:latin typeface="游ゴシック" panose="020B0400000000000000" pitchFamily="50" charset="-128"/>
              <a:ea typeface="游ゴシック" panose="020B0400000000000000" pitchFamily="50" charset="-128"/>
            </a:endParaRPr>
          </a:p>
          <a:p>
            <a:pPr algn="ctr"/>
            <a:r>
              <a:rPr lang="ja-JP" altLang="en-US" sz="1200" b="1">
                <a:solidFill>
                  <a:schemeClr val="bg1"/>
                </a:solidFill>
                <a:latin typeface="游ゴシック" panose="020B0400000000000000" pitchFamily="50" charset="-128"/>
                <a:ea typeface="游ゴシック" panose="020B0400000000000000" pitchFamily="50" charset="-128"/>
              </a:rPr>
              <a:t>配信は</a:t>
            </a:r>
            <a:r>
              <a:rPr lang="en-US" altLang="ja-JP" sz="1200" b="1">
                <a:solidFill>
                  <a:schemeClr val="bg1"/>
                </a:solidFill>
                <a:latin typeface="游ゴシック" panose="020B0400000000000000" pitchFamily="50" charset="-128"/>
                <a:ea typeface="游ゴシック" panose="020B0400000000000000" pitchFamily="50" charset="-128"/>
              </a:rPr>
              <a:t>2</a:t>
            </a:r>
            <a:r>
              <a:rPr lang="ja-JP" altLang="en-US" sz="1200" b="1">
                <a:solidFill>
                  <a:schemeClr val="bg1"/>
                </a:solidFill>
                <a:latin typeface="游ゴシック" panose="020B0400000000000000" pitchFamily="50" charset="-128"/>
                <a:ea typeface="游ゴシック" panose="020B0400000000000000" pitchFamily="50" charset="-128"/>
              </a:rPr>
              <a:t>週間にて設定</a:t>
            </a:r>
            <a:endParaRPr lang="en-US" altLang="ja-JP" sz="1200" b="1">
              <a:solidFill>
                <a:schemeClr val="bg1"/>
              </a:solidFill>
              <a:latin typeface="游ゴシック" panose="020B0400000000000000" pitchFamily="50" charset="-128"/>
              <a:ea typeface="游ゴシック" panose="020B0400000000000000" pitchFamily="50" charset="-128"/>
            </a:endParaRPr>
          </a:p>
        </p:txBody>
      </p:sp>
      <p:sp>
        <p:nvSpPr>
          <p:cNvPr id="43" name="正方形/長方形 37"/>
          <p:cNvSpPr/>
          <p:nvPr/>
        </p:nvSpPr>
        <p:spPr>
          <a:xfrm>
            <a:off x="40803" y="3436760"/>
            <a:ext cx="568663" cy="7216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8" b="1">
                <a:solidFill>
                  <a:schemeClr val="bg1">
                    <a:lumMod val="75000"/>
                  </a:schemeClr>
                </a:solidFill>
                <a:latin typeface="游ゴシック" panose="020B0400000000000000" pitchFamily="50" charset="-128"/>
                <a:ea typeface="游ゴシック" panose="020B0400000000000000" pitchFamily="50" charset="-128"/>
                <a:cs typeface="源真ゴシック Bold" panose="020B0602020203020207" pitchFamily="50" charset="-128"/>
              </a:rPr>
              <a:t>貴社</a:t>
            </a:r>
          </a:p>
        </p:txBody>
      </p:sp>
      <p:sp>
        <p:nvSpPr>
          <p:cNvPr id="44" name="正方形/長方形 38"/>
          <p:cNvSpPr/>
          <p:nvPr/>
        </p:nvSpPr>
        <p:spPr>
          <a:xfrm>
            <a:off x="-30693" y="4803791"/>
            <a:ext cx="649631" cy="7813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8" b="1">
                <a:solidFill>
                  <a:schemeClr val="bg1">
                    <a:lumMod val="75000"/>
                  </a:schemeClr>
                </a:solidFill>
                <a:latin typeface="游ゴシック" panose="020B0400000000000000" pitchFamily="50" charset="-128"/>
                <a:ea typeface="游ゴシック" panose="020B0400000000000000" pitchFamily="50" charset="-128"/>
                <a:cs typeface="源真ゴシック Bold" panose="020B0602020203020207" pitchFamily="50" charset="-128"/>
              </a:rPr>
              <a:t>Geppo</a:t>
            </a:r>
            <a:endParaRPr lang="ja-JP" altLang="en-US" sz="1108" b="1">
              <a:solidFill>
                <a:schemeClr val="bg1">
                  <a:lumMod val="75000"/>
                </a:schemeClr>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46" name="正方形/長方形 40"/>
          <p:cNvSpPr>
            <a:spLocks noChangeAspect="1"/>
          </p:cNvSpPr>
          <p:nvPr/>
        </p:nvSpPr>
        <p:spPr>
          <a:xfrm>
            <a:off x="638029" y="2465743"/>
            <a:ext cx="802763"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お申込日</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50" name="正方形/長方形 44"/>
          <p:cNvSpPr>
            <a:spLocks noChangeAspect="1"/>
          </p:cNvSpPr>
          <p:nvPr/>
        </p:nvSpPr>
        <p:spPr>
          <a:xfrm>
            <a:off x="2469310" y="2469483"/>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900" b="1" u="sng">
                <a:solidFill>
                  <a:srgbClr val="FF0000"/>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900" b="1" u="sng">
              <a:solidFill>
                <a:srgbClr val="FF0000"/>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900" b="1" u="sng">
                <a:solidFill>
                  <a:srgbClr val="FF0000"/>
                </a:solidFill>
                <a:latin typeface="游ゴシック" panose="020B0400000000000000" pitchFamily="50" charset="-128"/>
                <a:ea typeface="游ゴシック" panose="020B0400000000000000" pitchFamily="50" charset="-128"/>
                <a:cs typeface="源真ゴシック Bold" panose="020B0602020203020207" pitchFamily="50" charset="-128"/>
              </a:rPr>
              <a:t>3</a:t>
            </a:r>
            <a:r>
              <a:rPr lang="ja-JP" altLang="en-US" sz="900" b="1" u="sng">
                <a:solidFill>
                  <a:srgbClr val="FF0000"/>
                </a:solidFill>
                <a:latin typeface="游ゴシック" panose="020B0400000000000000" pitchFamily="50" charset="-128"/>
                <a:ea typeface="游ゴシック" panose="020B0400000000000000" pitchFamily="50" charset="-128"/>
                <a:cs typeface="源真ゴシック Bold" panose="020B0602020203020207" pitchFamily="50" charset="-128"/>
              </a:rPr>
              <a:t>営業日前</a:t>
            </a:r>
          </a:p>
        </p:txBody>
      </p:sp>
      <p:sp>
        <p:nvSpPr>
          <p:cNvPr id="51" name="ホームベース 45"/>
          <p:cNvSpPr/>
          <p:nvPr/>
        </p:nvSpPr>
        <p:spPr>
          <a:xfrm>
            <a:off x="589729" y="4807957"/>
            <a:ext cx="875869" cy="721695"/>
          </a:xfrm>
          <a:prstGeom prst="homePlate">
            <a:avLst>
              <a:gd name="adj" fmla="val 323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アカウント</a:t>
            </a:r>
            <a:endParaRPr lang="en-US" altLang="ja-JP" sz="831"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31"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発行</a:t>
            </a:r>
          </a:p>
        </p:txBody>
      </p:sp>
      <p:sp>
        <p:nvSpPr>
          <p:cNvPr id="52" name="正方形/長方形 48"/>
          <p:cNvSpPr>
            <a:spLocks noChangeAspect="1"/>
          </p:cNvSpPr>
          <p:nvPr/>
        </p:nvSpPr>
        <p:spPr>
          <a:xfrm>
            <a:off x="3338565" y="2465743"/>
            <a:ext cx="2240399"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（利用開始後最初の営業日）</a:t>
            </a:r>
          </a:p>
        </p:txBody>
      </p:sp>
      <p:cxnSp>
        <p:nvCxnSpPr>
          <p:cNvPr id="55" name="直線コネクタ 89"/>
          <p:cNvCxnSpPr/>
          <p:nvPr/>
        </p:nvCxnSpPr>
        <p:spPr>
          <a:xfrm>
            <a:off x="538977" y="2817224"/>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56" name="直線コネクタ 89"/>
          <p:cNvCxnSpPr/>
          <p:nvPr/>
        </p:nvCxnSpPr>
        <p:spPr>
          <a:xfrm>
            <a:off x="1501003"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49" name="ホームベース 28"/>
          <p:cNvSpPr/>
          <p:nvPr/>
        </p:nvSpPr>
        <p:spPr>
          <a:xfrm>
            <a:off x="1536013" y="4045932"/>
            <a:ext cx="885896" cy="1555096"/>
          </a:xfrm>
          <a:prstGeom prst="homePlate">
            <a:avLst>
              <a:gd name="adj" fmla="val 323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キックオフ</a:t>
            </a:r>
            <a:endParaRPr lang="en-US" altLang="ja-JP"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（本日！）</a:t>
            </a:r>
            <a:endParaRPr lang="en-US" altLang="ja-JP" sz="923"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
        <p:nvSpPr>
          <p:cNvPr id="57" name="正方形/長方形 44"/>
          <p:cNvSpPr>
            <a:spLocks noChangeAspect="1"/>
          </p:cNvSpPr>
          <p:nvPr/>
        </p:nvSpPr>
        <p:spPr>
          <a:xfrm>
            <a:off x="1600055" y="2469483"/>
            <a:ext cx="809044" cy="303861"/>
          </a:xfrm>
          <a:prstGeom prst="rect">
            <a:avLst/>
          </a:prstGeom>
          <a:solidFill>
            <a:srgbClr val="CFD8DC"/>
          </a:solidFill>
          <a:ln w="6350">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ご利用開始</a:t>
            </a:r>
            <a:endPar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en-US" altLang="ja-JP"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1</a:t>
            </a:r>
            <a:r>
              <a:rPr lang="ja-JP" altLang="en-US" sz="831"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週間前</a:t>
            </a:r>
          </a:p>
        </p:txBody>
      </p:sp>
      <p:sp>
        <p:nvSpPr>
          <p:cNvPr id="2" name="スライド番号プレースホルダー 1">
            <a:extLst>
              <a:ext uri="{FF2B5EF4-FFF2-40B4-BE49-F238E27FC236}">
                <a16:creationId xmlns:a16="http://schemas.microsoft.com/office/drawing/2014/main" id="{35B410B3-1B2A-4296-99A6-3E40ADB0E1F1}"/>
              </a:ext>
            </a:extLst>
          </p:cNvPr>
          <p:cNvSpPr>
            <a:spLocks noGrp="1"/>
          </p:cNvSpPr>
          <p:nvPr>
            <p:ph type="sldNum" sz="quarter" idx="2"/>
          </p:nvPr>
        </p:nvSpPr>
        <p:spPr/>
        <p:txBody>
          <a:bodyPr/>
          <a:lstStyle/>
          <a:p>
            <a:fld id="{86CB4B4D-7CA3-9044-876B-883B54F8677D}" type="slidenum">
              <a:rPr lang="en-US" altLang="ja-JP" smtClean="0"/>
              <a:t>59</a:t>
            </a:fld>
            <a:endParaRPr lang="ja-JP" altLang="en-US"/>
          </a:p>
        </p:txBody>
      </p:sp>
      <p:cxnSp>
        <p:nvCxnSpPr>
          <p:cNvPr id="38" name="直線コネクタ 89">
            <a:extLst>
              <a:ext uri="{FF2B5EF4-FFF2-40B4-BE49-F238E27FC236}">
                <a16:creationId xmlns:a16="http://schemas.microsoft.com/office/drawing/2014/main" id="{7A0BD606-5D76-4150-817D-5922B2BF9D17}"/>
              </a:ext>
            </a:extLst>
          </p:cNvPr>
          <p:cNvCxnSpPr/>
          <p:nvPr/>
        </p:nvCxnSpPr>
        <p:spPr>
          <a:xfrm>
            <a:off x="2413776"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cxnSp>
        <p:nvCxnSpPr>
          <p:cNvPr id="40" name="直線コネクタ 89">
            <a:extLst>
              <a:ext uri="{FF2B5EF4-FFF2-40B4-BE49-F238E27FC236}">
                <a16:creationId xmlns:a16="http://schemas.microsoft.com/office/drawing/2014/main" id="{AACD1679-8A86-4276-90E7-DAAB79907FE0}"/>
              </a:ext>
            </a:extLst>
          </p:cNvPr>
          <p:cNvCxnSpPr/>
          <p:nvPr/>
        </p:nvCxnSpPr>
        <p:spPr>
          <a:xfrm>
            <a:off x="3311535" y="2785143"/>
            <a:ext cx="38841" cy="2760750"/>
          </a:xfrm>
          <a:prstGeom prst="line">
            <a:avLst/>
          </a:prstGeom>
          <a:ln>
            <a:solidFill>
              <a:srgbClr val="879195"/>
            </a:solidFill>
            <a:prstDash val="sysDot"/>
          </a:ln>
        </p:spPr>
        <p:style>
          <a:lnRef idx="1">
            <a:schemeClr val="accent1"/>
          </a:lnRef>
          <a:fillRef idx="0">
            <a:schemeClr val="accent1"/>
          </a:fillRef>
          <a:effectRef idx="0">
            <a:schemeClr val="accent1"/>
          </a:effectRef>
          <a:fontRef idx="minor">
            <a:schemeClr val="tx1"/>
          </a:fontRef>
        </p:style>
      </p:cxnSp>
      <p:sp>
        <p:nvSpPr>
          <p:cNvPr id="39" name="テキスト ボックス 26">
            <a:extLst>
              <a:ext uri="{FF2B5EF4-FFF2-40B4-BE49-F238E27FC236}">
                <a16:creationId xmlns:a16="http://schemas.microsoft.com/office/drawing/2014/main" id="{14151E8B-57AF-4800-930F-8119584200C6}"/>
              </a:ext>
            </a:extLst>
          </p:cNvPr>
          <p:cNvSpPr txBox="1"/>
          <p:nvPr/>
        </p:nvSpPr>
        <p:spPr>
          <a:xfrm>
            <a:off x="562708" y="1109126"/>
            <a:ext cx="8018586" cy="830997"/>
          </a:xfrm>
          <a:prstGeom prst="rect">
            <a:avLst/>
          </a:prstGeom>
          <a:noFill/>
        </p:spPr>
        <p:txBody>
          <a:bodyPr wrap="square" rtlCol="0" anchor="t">
            <a:spAutoFit/>
          </a:bodyPr>
          <a:lstStyle/>
          <a:p>
            <a:pPr algn="ctr"/>
            <a:r>
              <a:rPr lang="en-US" altLang="ja-JP" sz="16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16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のアップロードが間に合わず、</a:t>
            </a:r>
            <a:endParaRPr lang="en-US" altLang="ja-JP" sz="16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6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予定されていた配信日に配信できないケースがございます。</a:t>
            </a:r>
            <a:endParaRPr lang="en-US" altLang="ja-JP" sz="16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16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rPr>
              <a:t>余裕をもってアップロードをお願いいたします！</a:t>
            </a:r>
            <a:endParaRPr lang="en-US" altLang="ja-JP" sz="1600" b="1">
              <a:solidFill>
                <a:srgbClr val="37474F"/>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pic>
        <p:nvPicPr>
          <p:cNvPr id="45" name="Google Shape;115;p2" descr="イメージ">
            <a:extLst>
              <a:ext uri="{FF2B5EF4-FFF2-40B4-BE49-F238E27FC236}">
                <a16:creationId xmlns:a16="http://schemas.microsoft.com/office/drawing/2014/main" id="{179D440A-3D64-47E9-98EE-AA581F8387A0}"/>
              </a:ext>
            </a:extLst>
          </p:cNvPr>
          <p:cNvPicPr preferRelativeResize="0"/>
          <p:nvPr/>
        </p:nvPicPr>
        <p:blipFill rotWithShape="1">
          <a:blip r:embed="rId3">
            <a:alphaModFix/>
          </a:blip>
          <a:srcRect/>
          <a:stretch/>
        </p:blipFill>
        <p:spPr>
          <a:xfrm>
            <a:off x="7776929" y="4197599"/>
            <a:ext cx="1318958" cy="1502989"/>
          </a:xfrm>
          <a:prstGeom prst="rect">
            <a:avLst/>
          </a:prstGeom>
          <a:noFill/>
          <a:ln>
            <a:noFill/>
          </a:ln>
        </p:spPr>
      </p:pic>
      <p:sp>
        <p:nvSpPr>
          <p:cNvPr id="3" name="吹き出し: 角を丸めた四角形 2">
            <a:extLst>
              <a:ext uri="{FF2B5EF4-FFF2-40B4-BE49-F238E27FC236}">
                <a16:creationId xmlns:a16="http://schemas.microsoft.com/office/drawing/2014/main" id="{2F86B5E8-C8E9-41CD-BE30-5968F7DC91C9}"/>
              </a:ext>
            </a:extLst>
          </p:cNvPr>
          <p:cNvSpPr/>
          <p:nvPr/>
        </p:nvSpPr>
        <p:spPr>
          <a:xfrm>
            <a:off x="6174557" y="2910468"/>
            <a:ext cx="2231393" cy="1247987"/>
          </a:xfrm>
          <a:prstGeom prst="wedgeRoundRectCallout">
            <a:avLst>
              <a:gd name="adj1" fmla="val 28173"/>
              <a:gd name="adj2" fmla="val 78362"/>
              <a:gd name="adj3" fmla="val 16667"/>
            </a:avLst>
          </a:prstGeom>
          <a:solidFill>
            <a:srgbClr val="E76D6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1400" b="1" i="0" u="none" strike="noStrike" cap="none" spc="0" normalizeH="0" baseline="0">
                <a:ln>
                  <a:noFill/>
                </a:ln>
                <a:solidFill>
                  <a:schemeClr val="bg1"/>
                </a:solidFill>
                <a:effectLst/>
                <a:uFillTx/>
                <a:latin typeface="游ゴシック" panose="020B0400000000000000" pitchFamily="50" charset="-128"/>
                <a:ea typeface="游ゴシック" panose="020B0400000000000000" pitchFamily="50" charset="-128"/>
                <a:sym typeface="ヒラギノ角ゴ ProN W3"/>
              </a:rPr>
              <a:t>最低限</a:t>
            </a:r>
            <a:r>
              <a:rPr lang="ja-JP" altLang="en-US" sz="1400" b="1">
                <a:solidFill>
                  <a:schemeClr val="bg1"/>
                </a:solidFill>
                <a:latin typeface="游ゴシック" panose="020B0400000000000000" pitchFamily="50" charset="-128"/>
                <a:ea typeface="游ゴシック" panose="020B0400000000000000" pitchFamily="50" charset="-128"/>
                <a:sym typeface="ヒラギノ角ゴ ProN W3"/>
              </a:rPr>
              <a:t>配信できるだけの組織</a:t>
            </a:r>
            <a:r>
              <a:rPr lang="en-US" altLang="ja-JP" sz="1400" b="1">
                <a:solidFill>
                  <a:schemeClr val="bg1"/>
                </a:solidFill>
                <a:latin typeface="游ゴシック" panose="020B0400000000000000" pitchFamily="50" charset="-128"/>
                <a:ea typeface="游ゴシック" panose="020B0400000000000000" pitchFamily="50" charset="-128"/>
                <a:sym typeface="ヒラギノ角ゴ ProN W3"/>
              </a:rPr>
              <a:t>/</a:t>
            </a:r>
            <a:r>
              <a:rPr lang="ja-JP" altLang="en-US" sz="1400" b="1">
                <a:solidFill>
                  <a:schemeClr val="bg1"/>
                </a:solidFill>
                <a:latin typeface="游ゴシック" panose="020B0400000000000000" pitchFamily="50" charset="-128"/>
                <a:ea typeface="游ゴシック" panose="020B0400000000000000" pitchFamily="50" charset="-128"/>
                <a:sym typeface="ヒラギノ角ゴ ProN W3"/>
              </a:rPr>
              <a:t>従業員情報は早めにアップロードしたほうがよさそうだな</a:t>
            </a:r>
            <a:endParaRPr lang="en-US" altLang="ja-JP" sz="1400" b="1">
              <a:solidFill>
                <a:schemeClr val="bg1"/>
              </a:solidFill>
              <a:latin typeface="游ゴシック" panose="020B0400000000000000" pitchFamily="50" charset="-128"/>
              <a:ea typeface="游ゴシック" panose="020B0400000000000000" pitchFamily="50" charset="-128"/>
              <a:sym typeface="ヒラギノ角ゴ ProN W3"/>
            </a:endParaRPr>
          </a:p>
        </p:txBody>
      </p:sp>
      <p:sp>
        <p:nvSpPr>
          <p:cNvPr id="77" name="ホームベース 49"/>
          <p:cNvSpPr/>
          <p:nvPr/>
        </p:nvSpPr>
        <p:spPr>
          <a:xfrm>
            <a:off x="2112096" y="3519170"/>
            <a:ext cx="1166258" cy="499527"/>
          </a:xfrm>
          <a:prstGeom prst="homePlate">
            <a:avLst>
              <a:gd name="adj" fmla="val 32311"/>
            </a:avLst>
          </a:prstGeom>
          <a:solidFill>
            <a:srgbClr val="E7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配信準備</a:t>
            </a:r>
            <a:endParaRPr lang="en-US" altLang="ja-JP" sz="10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組織／従業員</a:t>
            </a:r>
            <a:r>
              <a:rPr lang="en-US" altLang="ja-JP"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.csv</a:t>
            </a:r>
            <a:r>
              <a:rPr lang="ja-JP" altLang="en-US"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作成・アップロード</a:t>
            </a:r>
            <a:endParaRPr lang="en-US" altLang="ja-JP"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a:p>
            <a:pPr algn="ctr"/>
            <a:r>
              <a:rPr lang="ja-JP" altLang="en-US"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追加質問などの設定</a:t>
            </a:r>
          </a:p>
        </p:txBody>
      </p:sp>
      <p:sp>
        <p:nvSpPr>
          <p:cNvPr id="78" name="ホームベース 49"/>
          <p:cNvSpPr/>
          <p:nvPr/>
        </p:nvSpPr>
        <p:spPr>
          <a:xfrm>
            <a:off x="2103648" y="2910469"/>
            <a:ext cx="1174706" cy="499527"/>
          </a:xfrm>
          <a:prstGeom prst="homePlate">
            <a:avLst>
              <a:gd name="adj" fmla="val 323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969"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rPr>
              <a:t>従業員への周知</a:t>
            </a:r>
            <a:endParaRPr lang="ja-JP" altLang="en-US" sz="700" b="1">
              <a:solidFill>
                <a:schemeClr val="bg1"/>
              </a:solidFill>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Tree>
    <p:extLst>
      <p:ext uri="{BB962C8B-B14F-4D97-AF65-F5344CB8AC3E}">
        <p14:creationId xmlns:p14="http://schemas.microsoft.com/office/powerpoint/2010/main" val="258236542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t>本日のアジェンダ</a:t>
            </a:r>
            <a:endParaRPr lang="en-US">
              <a:cs typeface="HGMaruGothicMPRO" charset="-128"/>
            </a:endParaRP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731" y="1181168"/>
            <a:ext cx="1371400" cy="1371400"/>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7101" y="2195746"/>
            <a:ext cx="1488118" cy="1488118"/>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1132" y="4383432"/>
            <a:ext cx="1483853" cy="1483853"/>
          </a:xfrm>
          <a:prstGeom prst="rect">
            <a:avLst/>
          </a:prstGeom>
        </p:spPr>
      </p:pic>
      <p:pic>
        <p:nvPicPr>
          <p:cNvPr id="11" name="図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9328" y="1132100"/>
            <a:ext cx="1582291" cy="1582291"/>
          </a:xfrm>
          <a:prstGeom prst="rect">
            <a:avLst/>
          </a:prstGeom>
        </p:spPr>
      </p:pic>
      <p:pic>
        <p:nvPicPr>
          <p:cNvPr id="14" name="図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12423" y="4490732"/>
            <a:ext cx="1488118" cy="1488118"/>
          </a:xfrm>
          <a:prstGeom prst="rect">
            <a:avLst/>
          </a:prstGeom>
          <a:effectLst/>
        </p:spPr>
      </p:pic>
      <p:sp>
        <p:nvSpPr>
          <p:cNvPr id="13" name="テキスト ボックス 14"/>
          <p:cNvSpPr txBox="1"/>
          <p:nvPr/>
        </p:nvSpPr>
        <p:spPr>
          <a:xfrm>
            <a:off x="931460" y="2255935"/>
            <a:ext cx="8018584" cy="2876941"/>
          </a:xfrm>
          <a:prstGeom prst="rect">
            <a:avLst/>
          </a:prstGeom>
          <a:noFill/>
        </p:spPr>
        <p:txBody>
          <a:bodyPr wrap="square" rtlCol="0" anchor="t">
            <a:spAutoFit/>
          </a:bodyPr>
          <a:lstStyle/>
          <a:p>
            <a:pPr algn="l"/>
            <a:r>
              <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rPr>
              <a:t>1.</a:t>
            </a:r>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導入目的などの確認</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rPr>
              <a:t>　</a:t>
            </a:r>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585" b="1">
                <a:solidFill>
                  <a:srgbClr val="DBDBDB"/>
                </a:solidFill>
                <a:latin typeface="游ゴシック" panose="020B0400000000000000" pitchFamily="50" charset="-128"/>
                <a:ea typeface="游ゴシック" panose="020B0400000000000000" pitchFamily="50" charset="-128"/>
                <a:cs typeface="HGMaruGothicMPRO" charset="-128"/>
              </a:rPr>
              <a:t>2.</a:t>
            </a:r>
            <a:r>
              <a:rPr lang="ja-JP" altLang="en-US" sz="2585" b="1">
                <a:solidFill>
                  <a:srgbClr val="DBDBDB"/>
                </a:solidFill>
                <a:latin typeface="游ゴシック" panose="020B0400000000000000" pitchFamily="50" charset="-128"/>
                <a:ea typeface="游ゴシック" panose="020B0400000000000000" pitchFamily="50" charset="-128"/>
                <a:cs typeface="HGMaruGothicMPRO" charset="-128"/>
              </a:rPr>
              <a:t>運用体制やルールの確認</a:t>
            </a:r>
            <a:endParaRPr lang="en-US" altLang="ja-JP" sz="2585" b="1">
              <a:solidFill>
                <a:srgbClr val="DBDBDB"/>
              </a:solidFill>
              <a:latin typeface="游ゴシック" panose="020B0400000000000000" pitchFamily="50" charset="-128"/>
              <a:ea typeface="游ゴシック" panose="020B0400000000000000" pitchFamily="50" charset="-128"/>
              <a:cs typeface="HGMaruGothicMPRO" charset="-128"/>
            </a:endParaRPr>
          </a:p>
          <a:p>
            <a:pPr algn="l"/>
            <a:endParaRPr lang="en-US" altLang="ja-JP"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ja-JP" altLang="en-US" sz="2585"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3.</a:t>
            </a:r>
            <a:r>
              <a:rPr lang="ja-JP" altLang="en-US"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rPr>
              <a:t>配信までのタスク確認とスケジュール確認</a:t>
            </a:r>
            <a:endParaRPr lang="en-US" altLang="ja-JP" sz="2585" b="1">
              <a:solidFill>
                <a:schemeClr val="bg1">
                  <a:lumMod val="85000"/>
                </a:schemeClr>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FDAB3FE0-259A-45B9-878A-4B1B576363B1}"/>
              </a:ext>
            </a:extLst>
          </p:cNvPr>
          <p:cNvSpPr>
            <a:spLocks noGrp="1"/>
          </p:cNvSpPr>
          <p:nvPr>
            <p:ph type="sldNum" sz="quarter" idx="2"/>
          </p:nvPr>
        </p:nvSpPr>
        <p:spPr/>
        <p:txBody>
          <a:bodyPr/>
          <a:lstStyle/>
          <a:p>
            <a:fld id="{86CB4B4D-7CA3-9044-876B-883B54F8677D}" type="slidenum">
              <a:rPr lang="en-US" altLang="ja-JP" smtClean="0"/>
              <a:t>6</a:t>
            </a:fld>
            <a:endParaRPr lang="ja-JP" altLang="en-US"/>
          </a:p>
        </p:txBody>
      </p:sp>
    </p:spTree>
    <p:extLst>
      <p:ext uri="{BB962C8B-B14F-4D97-AF65-F5344CB8AC3E}">
        <p14:creationId xmlns:p14="http://schemas.microsoft.com/office/powerpoint/2010/main" val="2858065050"/>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t>初回まとめ</a:t>
            </a:r>
          </a:p>
        </p:txBody>
      </p:sp>
      <p:sp>
        <p:nvSpPr>
          <p:cNvPr id="61" name="テキスト ボックス 26"/>
          <p:cNvSpPr txBox="1"/>
          <p:nvPr/>
        </p:nvSpPr>
        <p:spPr>
          <a:xfrm>
            <a:off x="675249" y="2171721"/>
            <a:ext cx="7918834" cy="3217547"/>
          </a:xfrm>
          <a:prstGeom prst="rect">
            <a:avLst/>
          </a:prstGeom>
          <a:noFill/>
        </p:spPr>
        <p:txBody>
          <a:bodyPr wrap="square" rtlCol="0" anchor="t">
            <a:spAutoFit/>
          </a:bodyPr>
          <a:lstStyle/>
          <a:p>
            <a:pPr algn="l"/>
            <a:r>
              <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rPr>
              <a:t>【</a:t>
            </a:r>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配信前準備</a:t>
            </a:r>
            <a:r>
              <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rPr>
              <a:t>】</a:t>
            </a:r>
          </a:p>
          <a:p>
            <a:pPr algn="l"/>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１．従業員への周知</a:t>
            </a:r>
            <a:endPar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２．設定（組織</a:t>
            </a:r>
            <a:r>
              <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rPr>
              <a:t>csv</a:t>
            </a:r>
            <a:r>
              <a:rPr lang="ja-JP" altLang="en-US" sz="2031" b="1" err="1">
                <a:solidFill>
                  <a:srgbClr val="37474F"/>
                </a:solidFill>
                <a:latin typeface="游ゴシック" panose="020B0400000000000000" pitchFamily="50" charset="-128"/>
                <a:ea typeface="游ゴシック" panose="020B0400000000000000" pitchFamily="50" charset="-128"/>
                <a:cs typeface="HGMaruGothicMPRO" charset="-128"/>
              </a:rPr>
              <a:t>、</a:t>
            </a:r>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従業員</a:t>
            </a:r>
            <a:r>
              <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rPr>
              <a:t>csv</a:t>
            </a:r>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アップロード、配信日登録）</a:t>
            </a:r>
            <a:endPar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endParaRPr>
          </a:p>
          <a:p>
            <a:pPr algn="l"/>
            <a:endPar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rPr>
              <a:t>【</a:t>
            </a:r>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配信後</a:t>
            </a:r>
            <a:r>
              <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rPr>
              <a:t>】</a:t>
            </a:r>
          </a:p>
          <a:p>
            <a:pPr algn="l"/>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１．各従業員が回答</a:t>
            </a:r>
            <a:endPar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２．未回答者に対して貴社よりリマインドの実施</a:t>
            </a:r>
            <a:endPar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３．弊社提供のレポートにて、組織などの状況を確認</a:t>
            </a:r>
            <a:endPar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endParaRPr>
          </a:p>
          <a:p>
            <a:pPr algn="l"/>
            <a:r>
              <a:rPr lang="ja-JP" altLang="en-US" sz="2031" b="1">
                <a:solidFill>
                  <a:srgbClr val="37474F"/>
                </a:solidFill>
                <a:latin typeface="游ゴシック" panose="020B0400000000000000" pitchFamily="50" charset="-128"/>
                <a:ea typeface="游ゴシック" panose="020B0400000000000000" pitchFamily="50" charset="-128"/>
                <a:cs typeface="HGMaruGothicMPRO" charset="-128"/>
              </a:rPr>
              <a:t>４．問題のある組織への対応の検討、実施</a:t>
            </a:r>
            <a:endParaRPr lang="en-US" altLang="ja-JP" sz="2031"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55" name="正方形/長方形 19"/>
          <p:cNvSpPr/>
          <p:nvPr/>
        </p:nvSpPr>
        <p:spPr>
          <a:xfrm>
            <a:off x="475745" y="1153870"/>
            <a:ext cx="8218089" cy="5048377"/>
          </a:xfrm>
          <a:prstGeom prst="rect">
            <a:avLst/>
          </a:prstGeom>
          <a:noFill/>
          <a:ln>
            <a:solidFill>
              <a:srgbClr val="3747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215">
              <a:solidFill>
                <a:schemeClr val="bg1"/>
              </a:solidFill>
            </a:endParaRPr>
          </a:p>
        </p:txBody>
      </p:sp>
      <p:sp>
        <p:nvSpPr>
          <p:cNvPr id="2" name="スライド番号プレースホルダー 1">
            <a:extLst>
              <a:ext uri="{FF2B5EF4-FFF2-40B4-BE49-F238E27FC236}">
                <a16:creationId xmlns:a16="http://schemas.microsoft.com/office/drawing/2014/main" id="{7F677071-FF73-4E12-97E7-747670CB6420}"/>
              </a:ext>
            </a:extLst>
          </p:cNvPr>
          <p:cNvSpPr>
            <a:spLocks noGrp="1"/>
          </p:cNvSpPr>
          <p:nvPr>
            <p:ph type="sldNum" sz="quarter" idx="2"/>
          </p:nvPr>
        </p:nvSpPr>
        <p:spPr/>
        <p:txBody>
          <a:bodyPr/>
          <a:lstStyle/>
          <a:p>
            <a:fld id="{86CB4B4D-7CA3-9044-876B-883B54F8677D}" type="slidenum">
              <a:rPr lang="en-US" altLang="ja-JP" smtClean="0"/>
              <a:t>60</a:t>
            </a:fld>
            <a:endParaRPr lang="ja-JP" altLang="en-US"/>
          </a:p>
        </p:txBody>
      </p:sp>
    </p:spTree>
    <p:extLst>
      <p:ext uri="{BB962C8B-B14F-4D97-AF65-F5344CB8AC3E}">
        <p14:creationId xmlns:p14="http://schemas.microsoft.com/office/powerpoint/2010/main" val="295099381"/>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t>サポートのご案内（ご報告会）</a:t>
            </a:r>
          </a:p>
        </p:txBody>
      </p:sp>
      <p:sp>
        <p:nvSpPr>
          <p:cNvPr id="7" name="テキスト ボックス 6">
            <a:extLst>
              <a:ext uri="{FF2B5EF4-FFF2-40B4-BE49-F238E27FC236}">
                <a16:creationId xmlns:a16="http://schemas.microsoft.com/office/drawing/2014/main" id="{88460B0D-D8DC-430C-B9D6-BA3DCFE34310}"/>
              </a:ext>
            </a:extLst>
          </p:cNvPr>
          <p:cNvSpPr txBox="1"/>
          <p:nvPr/>
        </p:nvSpPr>
        <p:spPr>
          <a:xfrm>
            <a:off x="684972" y="2406051"/>
            <a:ext cx="7774056" cy="30087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US" altLang="ja-JP" sz="1969" b="1">
                <a:solidFill>
                  <a:srgbClr val="55BBB3"/>
                </a:solidFill>
                <a:latin typeface="游ゴシック" panose="020B0400000000000000" pitchFamily="50" charset="-128"/>
                <a:ea typeface="游ゴシック" panose="020B0400000000000000" pitchFamily="50" charset="-128"/>
              </a:rPr>
              <a:t>1. </a:t>
            </a:r>
            <a:r>
              <a:rPr lang="ja-JP" altLang="en-US" sz="1969" b="1">
                <a:solidFill>
                  <a:srgbClr val="55BBB3"/>
                </a:solidFill>
                <a:latin typeface="游ゴシック" panose="020B0400000000000000" pitchFamily="50" charset="-128"/>
                <a:ea typeface="游ゴシック" panose="020B0400000000000000" pitchFamily="50" charset="-128"/>
              </a:rPr>
              <a:t>弊社よりサーベイ結果のポイント共有と質疑応答（～</a:t>
            </a:r>
            <a:r>
              <a:rPr lang="en-US" altLang="ja-JP" sz="1969" b="1">
                <a:solidFill>
                  <a:srgbClr val="55BBB3"/>
                </a:solidFill>
                <a:latin typeface="游ゴシック" panose="020B0400000000000000" pitchFamily="50" charset="-128"/>
                <a:ea typeface="游ゴシック" panose="020B0400000000000000" pitchFamily="50" charset="-128"/>
              </a:rPr>
              <a:t>30</a:t>
            </a:r>
            <a:r>
              <a:rPr lang="ja-JP" altLang="en-US" sz="1969" b="1">
                <a:solidFill>
                  <a:srgbClr val="55BBB3"/>
                </a:solidFill>
                <a:latin typeface="游ゴシック" panose="020B0400000000000000" pitchFamily="50" charset="-128"/>
                <a:ea typeface="游ゴシック" panose="020B0400000000000000" pitchFamily="50" charset="-128"/>
              </a:rPr>
              <a:t>分）</a:t>
            </a:r>
            <a:br>
              <a:rPr lang="en-US" altLang="ja-JP" sz="1186">
                <a:latin typeface="游ゴシック" panose="020B0400000000000000" pitchFamily="50" charset="-128"/>
                <a:ea typeface="游ゴシック" panose="020B0400000000000000" pitchFamily="50" charset="-128"/>
              </a:rPr>
            </a:br>
            <a:r>
              <a:rPr lang="ja-JP" altLang="en-US" sz="1186">
                <a:solidFill>
                  <a:schemeClr val="tx1"/>
                </a:solidFill>
                <a:latin typeface="游ゴシック" panose="020B0400000000000000" pitchFamily="50" charset="-128"/>
                <a:ea typeface="游ゴシック" panose="020B0400000000000000" pitchFamily="50" charset="-128"/>
              </a:rPr>
              <a:t>　事前にレポートはご納品させていただきますので、</a:t>
            </a:r>
            <a:br>
              <a:rPr lang="en-US" altLang="ja-JP" sz="1186">
                <a:solidFill>
                  <a:schemeClr val="tx1"/>
                </a:solidFill>
                <a:latin typeface="游ゴシック" panose="020B0400000000000000" pitchFamily="50" charset="-128"/>
                <a:ea typeface="游ゴシック" panose="020B0400000000000000" pitchFamily="50" charset="-128"/>
              </a:rPr>
            </a:br>
            <a:r>
              <a:rPr lang="ja-JP" altLang="en-US" sz="1186">
                <a:solidFill>
                  <a:schemeClr val="tx1"/>
                </a:solidFill>
                <a:latin typeface="游ゴシック" panose="020B0400000000000000" pitchFamily="50" charset="-128"/>
                <a:ea typeface="游ゴシック" panose="020B0400000000000000" pitchFamily="50" charset="-128"/>
              </a:rPr>
              <a:t>　報告会ご出席者は一度目を通したうえでご参加いただけるとスムーズです</a:t>
            </a:r>
            <a:br>
              <a:rPr lang="en-US" altLang="ja-JP" sz="1186">
                <a:latin typeface="游ゴシック" panose="020B0400000000000000" pitchFamily="50" charset="-128"/>
                <a:ea typeface="游ゴシック" panose="020B0400000000000000" pitchFamily="50" charset="-128"/>
              </a:rPr>
            </a:br>
            <a:r>
              <a:rPr lang="ja-JP" altLang="en-US" sz="1186">
                <a:latin typeface="游ゴシック" panose="020B0400000000000000" pitchFamily="50" charset="-128"/>
                <a:ea typeface="游ゴシック" panose="020B0400000000000000" pitchFamily="50" charset="-128"/>
              </a:rPr>
              <a:t>　</a:t>
            </a:r>
          </a:p>
          <a:p>
            <a:pPr algn="l"/>
            <a:r>
              <a:rPr lang="en-US" altLang="ja-JP" sz="1969" b="1">
                <a:solidFill>
                  <a:srgbClr val="55BBB3"/>
                </a:solidFill>
                <a:latin typeface="游ゴシック" panose="020B0400000000000000" pitchFamily="50" charset="-128"/>
                <a:ea typeface="游ゴシック" panose="020B0400000000000000" pitchFamily="50" charset="-128"/>
              </a:rPr>
              <a:t>2. </a:t>
            </a:r>
            <a:r>
              <a:rPr lang="ja-JP" altLang="en-US" sz="1969" b="1">
                <a:solidFill>
                  <a:srgbClr val="55BBB3"/>
                </a:solidFill>
                <a:latin typeface="游ゴシック" panose="020B0400000000000000" pitchFamily="50" charset="-128"/>
                <a:ea typeface="游ゴシック" panose="020B0400000000000000" pitchFamily="50" charset="-128"/>
              </a:rPr>
              <a:t>結果の解釈話し合い（～</a:t>
            </a:r>
            <a:r>
              <a:rPr lang="en-US" altLang="ja-JP" sz="1969" b="1">
                <a:solidFill>
                  <a:srgbClr val="55BBB3"/>
                </a:solidFill>
                <a:latin typeface="游ゴシック" panose="020B0400000000000000" pitchFamily="50" charset="-128"/>
                <a:ea typeface="游ゴシック" panose="020B0400000000000000" pitchFamily="50" charset="-128"/>
              </a:rPr>
              <a:t>10</a:t>
            </a:r>
            <a:r>
              <a:rPr lang="ja-JP" altLang="en-US" sz="1969" b="1">
                <a:solidFill>
                  <a:srgbClr val="55BBB3"/>
                </a:solidFill>
                <a:latin typeface="游ゴシック" panose="020B0400000000000000" pitchFamily="50" charset="-128"/>
                <a:ea typeface="游ゴシック" panose="020B0400000000000000" pitchFamily="50" charset="-128"/>
              </a:rPr>
              <a:t>分）</a:t>
            </a:r>
            <a:br>
              <a:rPr lang="en-US" altLang="ja-JP" sz="1186" b="1">
                <a:solidFill>
                  <a:srgbClr val="55BBB3"/>
                </a:solidFill>
                <a:latin typeface="游ゴシック" panose="020B0400000000000000" pitchFamily="50" charset="-128"/>
                <a:ea typeface="游ゴシック" panose="020B0400000000000000" pitchFamily="50" charset="-128"/>
              </a:rPr>
            </a:br>
            <a:r>
              <a:rPr lang="ja-JP" altLang="en-US" sz="1186">
                <a:solidFill>
                  <a:schemeClr val="tx1"/>
                </a:solidFill>
                <a:latin typeface="游ゴシック" panose="020B0400000000000000" pitchFamily="50" charset="-128"/>
                <a:ea typeface="游ゴシック" panose="020B0400000000000000" pitchFamily="50" charset="-128"/>
              </a:rPr>
              <a:t>　サーベイ結果を見て感じたことや、このような結果になった背景や要因を</a:t>
            </a:r>
            <a:br>
              <a:rPr lang="en-US" altLang="ja-JP" sz="1186">
                <a:solidFill>
                  <a:schemeClr val="tx1"/>
                </a:solidFill>
                <a:latin typeface="游ゴシック" panose="020B0400000000000000" pitchFamily="50" charset="-128"/>
                <a:ea typeface="游ゴシック" panose="020B0400000000000000" pitchFamily="50" charset="-128"/>
              </a:rPr>
            </a:br>
            <a:r>
              <a:rPr lang="ja-JP" altLang="en-US" sz="1186">
                <a:solidFill>
                  <a:schemeClr val="tx1"/>
                </a:solidFill>
                <a:latin typeface="游ゴシック" panose="020B0400000000000000" pitchFamily="50" charset="-128"/>
                <a:ea typeface="游ゴシック" panose="020B0400000000000000" pitchFamily="50" charset="-128"/>
              </a:rPr>
              <a:t>　考察し、共有していただきます</a:t>
            </a:r>
            <a:br>
              <a:rPr lang="en-US" altLang="ja-JP" sz="1186">
                <a:latin typeface="游ゴシック" panose="020B0400000000000000" pitchFamily="50" charset="-128"/>
                <a:ea typeface="游ゴシック" panose="020B0400000000000000" pitchFamily="50" charset="-128"/>
              </a:rPr>
            </a:br>
            <a:endParaRPr lang="ja-JP" altLang="en-US" sz="1186">
              <a:latin typeface="游ゴシック" panose="020B0400000000000000" pitchFamily="50" charset="-128"/>
              <a:ea typeface="游ゴシック" panose="020B0400000000000000" pitchFamily="50" charset="-128"/>
            </a:endParaRPr>
          </a:p>
          <a:p>
            <a:pPr algn="l"/>
            <a:r>
              <a:rPr lang="en-US" altLang="ja-JP" sz="1969" b="1">
                <a:solidFill>
                  <a:srgbClr val="55BBB3"/>
                </a:solidFill>
                <a:latin typeface="游ゴシック" panose="020B0400000000000000" pitchFamily="50" charset="-128"/>
                <a:ea typeface="游ゴシック" panose="020B0400000000000000" pitchFamily="50" charset="-128"/>
              </a:rPr>
              <a:t>3. </a:t>
            </a:r>
            <a:r>
              <a:rPr lang="ja-JP" altLang="en-US" sz="1969" b="1">
                <a:solidFill>
                  <a:srgbClr val="55BBB3"/>
                </a:solidFill>
                <a:latin typeface="游ゴシック" panose="020B0400000000000000" pitchFamily="50" charset="-128"/>
                <a:ea typeface="游ゴシック" panose="020B0400000000000000" pitchFamily="50" charset="-128"/>
              </a:rPr>
              <a:t>課題の設定とアクションプラン話し合い（～</a:t>
            </a:r>
            <a:r>
              <a:rPr lang="en-US" altLang="ja-JP" sz="1969" b="1">
                <a:solidFill>
                  <a:srgbClr val="55BBB3"/>
                </a:solidFill>
                <a:latin typeface="游ゴシック" panose="020B0400000000000000" pitchFamily="50" charset="-128"/>
                <a:ea typeface="游ゴシック" panose="020B0400000000000000" pitchFamily="50" charset="-128"/>
              </a:rPr>
              <a:t>20</a:t>
            </a:r>
            <a:r>
              <a:rPr lang="ja-JP" altLang="en-US" sz="1969" b="1">
                <a:solidFill>
                  <a:srgbClr val="55BBB3"/>
                </a:solidFill>
                <a:latin typeface="游ゴシック" panose="020B0400000000000000" pitchFamily="50" charset="-128"/>
                <a:ea typeface="游ゴシック" panose="020B0400000000000000" pitchFamily="50" charset="-128"/>
              </a:rPr>
              <a:t>分）</a:t>
            </a:r>
            <a:br>
              <a:rPr lang="en-US" altLang="ja-JP" sz="1186">
                <a:solidFill>
                  <a:srgbClr val="55BBB3"/>
                </a:solidFill>
                <a:latin typeface="游ゴシック" panose="020B0400000000000000" pitchFamily="50" charset="-128"/>
                <a:ea typeface="游ゴシック" panose="020B0400000000000000" pitchFamily="50" charset="-128"/>
              </a:rPr>
            </a:br>
            <a:r>
              <a:rPr lang="ja-JP" altLang="en-US" sz="1186">
                <a:solidFill>
                  <a:schemeClr val="tx1"/>
                </a:solidFill>
                <a:latin typeface="游ゴシック" panose="020B0400000000000000" pitchFamily="50" charset="-128"/>
                <a:ea typeface="游ゴシック" panose="020B0400000000000000" pitchFamily="50" charset="-128"/>
              </a:rPr>
              <a:t>　サーベイ結果から見て取り組むべき課題を設定します</a:t>
            </a:r>
            <a:endParaRPr lang="en-US" altLang="ja-JP" sz="1186">
              <a:solidFill>
                <a:schemeClr val="tx1"/>
              </a:solidFill>
              <a:latin typeface="游ゴシック" panose="020B0400000000000000" pitchFamily="50" charset="-128"/>
              <a:ea typeface="游ゴシック" panose="020B0400000000000000" pitchFamily="50" charset="-128"/>
            </a:endParaRPr>
          </a:p>
          <a:p>
            <a:pPr algn="l"/>
            <a:r>
              <a:rPr lang="ja-JP" altLang="en-US" sz="1186">
                <a:solidFill>
                  <a:schemeClr val="tx1"/>
                </a:solidFill>
                <a:latin typeface="游ゴシック" panose="020B0400000000000000" pitchFamily="50" charset="-128"/>
                <a:ea typeface="游ゴシック" panose="020B0400000000000000" pitchFamily="50" charset="-128"/>
              </a:rPr>
              <a:t>　誰が、何を、いつまでにの方向性を決めることがゴールです</a:t>
            </a:r>
            <a:endParaRPr lang="en-US" altLang="ja-JP" sz="1186">
              <a:solidFill>
                <a:schemeClr val="tx1"/>
              </a:solidFill>
              <a:latin typeface="游ゴシック" panose="020B0400000000000000" pitchFamily="50" charset="-128"/>
              <a:ea typeface="游ゴシック" panose="020B0400000000000000" pitchFamily="50" charset="-128"/>
            </a:endParaRPr>
          </a:p>
          <a:p>
            <a:pPr algn="l"/>
            <a:r>
              <a:rPr lang="ja-JP" altLang="en-US" sz="1186">
                <a:solidFill>
                  <a:schemeClr val="tx1"/>
                </a:solidFill>
                <a:latin typeface="游ゴシック" panose="020B0400000000000000" pitchFamily="50" charset="-128"/>
                <a:ea typeface="游ゴシック" panose="020B0400000000000000" pitchFamily="50" charset="-128"/>
              </a:rPr>
              <a:t>　</a:t>
            </a:r>
            <a:r>
              <a:rPr lang="en-US" altLang="ja-JP" sz="1186">
                <a:solidFill>
                  <a:schemeClr val="tx1"/>
                </a:solidFill>
                <a:latin typeface="游ゴシック" panose="020B0400000000000000" pitchFamily="50" charset="-128"/>
                <a:ea typeface="游ゴシック" panose="020B0400000000000000" pitchFamily="50" charset="-128"/>
              </a:rPr>
              <a:t>※</a:t>
            </a:r>
            <a:r>
              <a:rPr lang="ja-JP" altLang="en-US" sz="1186">
                <a:solidFill>
                  <a:schemeClr val="tx1"/>
                </a:solidFill>
                <a:latin typeface="游ゴシック" panose="020B0400000000000000" pitchFamily="50" charset="-128"/>
                <a:ea typeface="游ゴシック" panose="020B0400000000000000" pitchFamily="50" charset="-128"/>
              </a:rPr>
              <a:t>詳細なアクションをこの場で決めるというよりは、これは絶対やろうと</a:t>
            </a:r>
            <a:br>
              <a:rPr lang="en-US" altLang="ja-JP" sz="1186">
                <a:solidFill>
                  <a:schemeClr val="tx1"/>
                </a:solidFill>
                <a:latin typeface="游ゴシック" panose="020B0400000000000000" pitchFamily="50" charset="-128"/>
                <a:ea typeface="游ゴシック" panose="020B0400000000000000" pitchFamily="50" charset="-128"/>
              </a:rPr>
            </a:br>
            <a:r>
              <a:rPr lang="ja-JP" altLang="en-US" sz="1186">
                <a:solidFill>
                  <a:schemeClr val="tx1"/>
                </a:solidFill>
                <a:latin typeface="游ゴシック" panose="020B0400000000000000" pitchFamily="50" charset="-128"/>
                <a:ea typeface="游ゴシック" panose="020B0400000000000000" pitchFamily="50" charset="-128"/>
              </a:rPr>
              <a:t>　　いうものをその場で確認するイメージです</a:t>
            </a:r>
            <a:endParaRPr lang="en-US" altLang="ja-JP" sz="1186">
              <a:solidFill>
                <a:schemeClr val="tx1"/>
              </a:solidFill>
              <a:latin typeface="游ゴシック" panose="020B0400000000000000" pitchFamily="50" charset="-128"/>
              <a:ea typeface="游ゴシック" panose="020B0400000000000000" pitchFamily="50" charset="-128"/>
            </a:endParaRPr>
          </a:p>
          <a:p>
            <a:pPr algn="l"/>
            <a:r>
              <a:rPr lang="ja-JP" altLang="en-US" sz="1186">
                <a:solidFill>
                  <a:schemeClr val="tx1"/>
                </a:solidFill>
                <a:latin typeface="游ゴシック" panose="020B0400000000000000" pitchFamily="50" charset="-128"/>
                <a:ea typeface="游ゴシック" panose="020B0400000000000000" pitchFamily="50" charset="-128"/>
              </a:rPr>
              <a:t>　</a:t>
            </a:r>
          </a:p>
        </p:txBody>
      </p:sp>
      <p:sp>
        <p:nvSpPr>
          <p:cNvPr id="10" name="テキスト ボックス 26">
            <a:extLst>
              <a:ext uri="{FF2B5EF4-FFF2-40B4-BE49-F238E27FC236}">
                <a16:creationId xmlns:a16="http://schemas.microsoft.com/office/drawing/2014/main" id="{86FC9D73-58D2-490E-ADE5-B4D25D56C712}"/>
              </a:ext>
            </a:extLst>
          </p:cNvPr>
          <p:cNvSpPr txBox="1"/>
          <p:nvPr/>
        </p:nvSpPr>
        <p:spPr>
          <a:xfrm>
            <a:off x="562708" y="1055111"/>
            <a:ext cx="8018586" cy="584775"/>
          </a:xfrm>
          <a:prstGeom prst="rect">
            <a:avLst/>
          </a:prstGeom>
          <a:noFill/>
        </p:spPr>
        <p:txBody>
          <a:bodyPr wrap="square" rtlCol="0" anchor="t">
            <a:spAutoFit/>
          </a:bodyPr>
          <a:lstStyle/>
          <a:p>
            <a:pPr algn="ctr"/>
            <a:r>
              <a:rPr lang="ja-JP" altLang="en-US" sz="1600" b="1">
                <a:solidFill>
                  <a:srgbClr val="37474F"/>
                </a:solidFill>
                <a:latin typeface="游ゴシック" panose="020B0400000000000000" pitchFamily="50" charset="-128"/>
                <a:ea typeface="游ゴシック" panose="020B0400000000000000" pitchFamily="50" charset="-128"/>
                <a:cs typeface="HGMaruGothicMPRO" charset="-128"/>
              </a:rPr>
              <a:t>サーベイ実施後の振り返りは以下アジェンダとなります</a:t>
            </a:r>
            <a:endParaRPr lang="en-US" altLang="ja-JP" sz="1600"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sz="1600" b="1">
                <a:solidFill>
                  <a:srgbClr val="37474F"/>
                </a:solidFill>
                <a:latin typeface="游ゴシック" panose="020B0400000000000000" pitchFamily="50" charset="-128"/>
                <a:ea typeface="游ゴシック" panose="020B0400000000000000" pitchFamily="50" charset="-128"/>
                <a:cs typeface="HGMaruGothicMPRO" charset="-128"/>
              </a:rPr>
              <a:t>サーベイ対象者にもよりますが、経営陣の方にも出ていただくのが理想です</a:t>
            </a:r>
            <a:endParaRPr lang="en-US" altLang="ja-JP" sz="1600"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ECC15CE6-FD20-48D8-9251-96622B074079}"/>
              </a:ext>
            </a:extLst>
          </p:cNvPr>
          <p:cNvSpPr>
            <a:spLocks noGrp="1"/>
          </p:cNvSpPr>
          <p:nvPr>
            <p:ph type="sldNum" sz="quarter" idx="2"/>
          </p:nvPr>
        </p:nvSpPr>
        <p:spPr/>
        <p:txBody>
          <a:bodyPr/>
          <a:lstStyle/>
          <a:p>
            <a:fld id="{86CB4B4D-7CA3-9044-876B-883B54F8677D}" type="slidenum">
              <a:rPr lang="en-US" altLang="ja-JP" smtClean="0"/>
              <a:t>61</a:t>
            </a:fld>
            <a:endParaRPr lang="ja-JP" altLang="en-US"/>
          </a:p>
        </p:txBody>
      </p:sp>
    </p:spTree>
    <p:extLst>
      <p:ext uri="{BB962C8B-B14F-4D97-AF65-F5344CB8AC3E}">
        <p14:creationId xmlns:p14="http://schemas.microsoft.com/office/powerpoint/2010/main" val="7471091"/>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t>サポートのご案内</a:t>
            </a:r>
          </a:p>
        </p:txBody>
      </p:sp>
      <p:sp>
        <p:nvSpPr>
          <p:cNvPr id="8" name="テキスト ボックス 26"/>
          <p:cNvSpPr txBox="1"/>
          <p:nvPr/>
        </p:nvSpPr>
        <p:spPr>
          <a:xfrm>
            <a:off x="521783" y="1938783"/>
            <a:ext cx="8314307" cy="698396"/>
          </a:xfrm>
          <a:prstGeom prst="rect">
            <a:avLst/>
          </a:prstGeom>
          <a:noFill/>
        </p:spPr>
        <p:txBody>
          <a:bodyPr wrap="square" rtlCol="0" anchor="t">
            <a:spAutoFit/>
          </a:bodyPr>
          <a:lstStyle/>
          <a:p>
            <a:pPr algn="l"/>
            <a:r>
              <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rPr>
              <a:t>１．</a:t>
            </a:r>
            <a:r>
              <a:rPr lang="en-US" altLang="ja-JP" sz="1800" b="1" err="1">
                <a:solidFill>
                  <a:srgbClr val="37474F"/>
                </a:solidFill>
                <a:latin typeface="游ゴシック" panose="020B0400000000000000" pitchFamily="50" charset="-128"/>
                <a:ea typeface="游ゴシック" panose="020B0400000000000000" pitchFamily="50" charset="-128"/>
                <a:cs typeface="HGMaruGothicMPRO" charset="-128"/>
              </a:rPr>
              <a:t>Geppo</a:t>
            </a:r>
            <a:r>
              <a:rPr lang="ja-JP" altLang="en-US" sz="1800" b="1">
                <a:solidFill>
                  <a:srgbClr val="37474F"/>
                </a:solidFill>
                <a:latin typeface="游ゴシック" panose="020B0400000000000000" pitchFamily="50" charset="-128"/>
                <a:ea typeface="游ゴシック" panose="020B0400000000000000" pitchFamily="50" charset="-128"/>
                <a:cs typeface="HGMaruGothicMPRO" charset="-128"/>
              </a:rPr>
              <a:t>ヘルプサイト　</a:t>
            </a:r>
            <a:r>
              <a:rPr lang="en-US" altLang="ja-JP" sz="1969" b="1">
                <a:solidFill>
                  <a:srgbClr val="0070C0"/>
                </a:solidFill>
                <a:latin typeface="游ゴシック" panose="020B0400000000000000" pitchFamily="50" charset="-128"/>
                <a:ea typeface="游ゴシック" panose="020B0400000000000000" pitchFamily="50" charset="-128"/>
                <a:cs typeface="HGMaruGothicMPRO" charset="-128"/>
              </a:rPr>
              <a:t>https://support.geppo.jp/knowledge</a:t>
            </a:r>
          </a:p>
          <a:p>
            <a:pPr algn="l"/>
            <a:r>
              <a:rPr lang="ja-JP" altLang="en-US" sz="1969" b="1">
                <a:solidFill>
                  <a:srgbClr val="37474F"/>
                </a:solidFill>
                <a:latin typeface="游ゴシック" panose="020B0400000000000000" pitchFamily="50" charset="-128"/>
                <a:ea typeface="游ゴシック" panose="020B0400000000000000" pitchFamily="50" charset="-128"/>
              </a:rPr>
              <a:t>　　</a:t>
            </a:r>
            <a:r>
              <a:rPr lang="en-US" altLang="ja-JP" sz="1800" b="1" err="1">
                <a:solidFill>
                  <a:srgbClr val="37474F"/>
                </a:solidFill>
                <a:latin typeface="游ゴシック" panose="020B0400000000000000" pitchFamily="50" charset="-128"/>
                <a:ea typeface="游ゴシック" panose="020B0400000000000000" pitchFamily="50" charset="-128"/>
              </a:rPr>
              <a:t>Geppo</a:t>
            </a:r>
            <a:r>
              <a:rPr lang="ja-JP" altLang="en-US" sz="1800" b="1">
                <a:solidFill>
                  <a:srgbClr val="37474F"/>
                </a:solidFill>
                <a:latin typeface="游ゴシック" panose="020B0400000000000000" pitchFamily="50" charset="-128"/>
                <a:ea typeface="游ゴシック" panose="020B0400000000000000" pitchFamily="50" charset="-128"/>
              </a:rPr>
              <a:t>メニューの「ヘルプ」からご覧いただけます。</a:t>
            </a:r>
            <a:endParaRPr lang="en-US" altLang="ja-JP" sz="1969"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1037F170-5234-42FC-A687-14AEFC7D7515}"/>
              </a:ext>
            </a:extLst>
          </p:cNvPr>
          <p:cNvSpPr>
            <a:spLocks noGrp="1"/>
          </p:cNvSpPr>
          <p:nvPr>
            <p:ph type="sldNum" sz="quarter" idx="2"/>
          </p:nvPr>
        </p:nvSpPr>
        <p:spPr/>
        <p:txBody>
          <a:bodyPr/>
          <a:lstStyle/>
          <a:p>
            <a:fld id="{86CB4B4D-7CA3-9044-876B-883B54F8677D}" type="slidenum">
              <a:rPr lang="en-US" altLang="ja-JP" smtClean="0"/>
              <a:t>62</a:t>
            </a:fld>
            <a:endParaRPr lang="ja-JP" altLang="en-US"/>
          </a:p>
        </p:txBody>
      </p:sp>
      <p:sp>
        <p:nvSpPr>
          <p:cNvPr id="3" name="テキスト ボックス 26">
            <a:extLst>
              <a:ext uri="{FF2B5EF4-FFF2-40B4-BE49-F238E27FC236}">
                <a16:creationId xmlns:a16="http://schemas.microsoft.com/office/drawing/2014/main" id="{EF5AE69B-C71D-EEB5-9270-D99C0BA68164}"/>
              </a:ext>
            </a:extLst>
          </p:cNvPr>
          <p:cNvSpPr txBox="1"/>
          <p:nvPr/>
        </p:nvSpPr>
        <p:spPr>
          <a:xfrm>
            <a:off x="521783" y="3114109"/>
            <a:ext cx="9369191" cy="2213426"/>
          </a:xfrm>
          <a:prstGeom prst="rect">
            <a:avLst/>
          </a:prstGeom>
          <a:noFill/>
        </p:spPr>
        <p:txBody>
          <a:bodyPr wrap="square" rtlCol="0" anchor="t">
            <a:spAutoFit/>
          </a:bodyPr>
          <a:lstStyle/>
          <a:p>
            <a:pPr algn="l"/>
            <a:r>
              <a:rPr lang="ja-JP" altLang="en-US" sz="1800" b="1">
                <a:latin typeface="游ゴシック" panose="020B0400000000000000" pitchFamily="50" charset="-128"/>
                <a:ea typeface="游ゴシック" panose="020B0400000000000000" pitchFamily="50" charset="-128"/>
                <a:cs typeface="源真ゴシック Bold" panose="020B0602020203020207" pitchFamily="50" charset="-128"/>
              </a:rPr>
              <a:t>２．お問合せ窓口　</a:t>
            </a:r>
            <a:endParaRPr lang="en-US" altLang="ja-JP" sz="1800" b="1">
              <a:latin typeface="游ゴシック" panose="020B0400000000000000" pitchFamily="50" charset="-128"/>
              <a:ea typeface="游ゴシック" panose="020B0400000000000000" pitchFamily="50" charset="-128"/>
              <a:cs typeface="源真ゴシック Bold" panose="020B0602020203020207" pitchFamily="50" charset="-128"/>
            </a:endParaRPr>
          </a:p>
          <a:p>
            <a:pPr algn="l"/>
            <a:endParaRPr lang="en-US" altLang="ja-JP" sz="1846" b="1">
              <a:latin typeface="游ゴシック" panose="020B0400000000000000" pitchFamily="50" charset="-128"/>
              <a:ea typeface="游ゴシック" panose="020B0400000000000000" pitchFamily="50" charset="-128"/>
              <a:cs typeface="源真ゴシック Bold" panose="020B0602020203020207" pitchFamily="50" charset="-128"/>
            </a:endParaRPr>
          </a:p>
          <a:p>
            <a:pPr algn="l"/>
            <a:r>
              <a:rPr lang="ja-JP" altLang="en-US" sz="1800" b="1">
                <a:latin typeface="游ゴシック" panose="020B0400000000000000" pitchFamily="50" charset="-128"/>
                <a:ea typeface="游ゴシック" panose="020B0400000000000000" pitchFamily="50" charset="-128"/>
              </a:rPr>
              <a:t>　</a:t>
            </a:r>
            <a:r>
              <a:rPr lang="en-US" altLang="ja-JP" sz="1800" b="1">
                <a:latin typeface="游ゴシック" panose="020B0400000000000000" pitchFamily="50" charset="-128"/>
                <a:ea typeface="游ゴシック" panose="020B0400000000000000" pitchFamily="50" charset="-128"/>
              </a:rPr>
              <a:t>GeppoLab</a:t>
            </a:r>
            <a:r>
              <a:rPr lang="ja-JP" altLang="en-US" sz="1800" b="1">
                <a:latin typeface="游ゴシック" panose="020B0400000000000000" pitchFamily="50" charset="-128"/>
                <a:ea typeface="游ゴシック" panose="020B0400000000000000" pitchFamily="50" charset="-128"/>
              </a:rPr>
              <a:t>登録</a:t>
            </a:r>
            <a:r>
              <a:rPr lang="en-US" altLang="ja-JP" sz="1800" b="1">
                <a:latin typeface="游ゴシック" panose="020B0400000000000000" pitchFamily="50" charset="-128"/>
                <a:ea typeface="游ゴシック" panose="020B0400000000000000" pitchFamily="50" charset="-128"/>
              </a:rPr>
              <a:t>URL</a:t>
            </a:r>
            <a:r>
              <a:rPr lang="ja-JP" altLang="en-US" sz="1800" b="1">
                <a:latin typeface="游ゴシック" panose="020B0400000000000000" pitchFamily="50" charset="-128"/>
                <a:ea typeface="游ゴシック" panose="020B0400000000000000" pitchFamily="50" charset="-128"/>
              </a:rPr>
              <a:t>：</a:t>
            </a:r>
            <a:r>
              <a:rPr lang="ja-JP" altLang="en-US" b="1">
                <a:latin typeface="游ゴシック" panose="020B0400000000000000" pitchFamily="50" charset="-128"/>
                <a:ea typeface="游ゴシック" panose="020B0400000000000000" pitchFamily="50" charset="-128"/>
              </a:rPr>
              <a:t>　</a:t>
            </a:r>
            <a:endParaRPr lang="en-US" altLang="ja-JP" sz="1600" b="1">
              <a:latin typeface="游ゴシック" panose="020B0400000000000000" pitchFamily="50" charset="-128"/>
              <a:ea typeface="游ゴシック" panose="020B0400000000000000" pitchFamily="50" charset="-128"/>
            </a:endParaRPr>
          </a:p>
          <a:p>
            <a:pPr algn="l"/>
            <a:r>
              <a:rPr lang="ja-JP" altLang="en-US" sz="1400" b="1">
                <a:latin typeface="游ゴシック" panose="020B0400000000000000" pitchFamily="50" charset="-128"/>
                <a:ea typeface="游ゴシック" panose="020B0400000000000000" pitchFamily="50" charset="-128"/>
                <a:hlinkClick r:id="rId3"/>
              </a:rPr>
              <a:t>　</a:t>
            </a:r>
            <a:r>
              <a:rPr lang="en-US" altLang="ja-JP" sz="1400" b="1">
                <a:latin typeface="游ゴシック" panose="020B0400000000000000" pitchFamily="50" charset="-128"/>
                <a:ea typeface="游ゴシック" panose="020B0400000000000000" pitchFamily="50" charset="-128"/>
                <a:hlinkClick r:id="rId3"/>
              </a:rPr>
              <a:t>https://geppolab.commmune.com/view/signup/email/gWcetgkKIRzw_?groupIds=5669</a:t>
            </a:r>
            <a:endParaRPr lang="en-US" altLang="ja-JP" sz="1400" b="1">
              <a:latin typeface="游ゴシック" panose="020B0400000000000000" pitchFamily="50" charset="-128"/>
              <a:ea typeface="游ゴシック" panose="020B0400000000000000" pitchFamily="50" charset="-128"/>
            </a:endParaRPr>
          </a:p>
          <a:p>
            <a:pPr algn="l"/>
            <a:endParaRPr lang="en-US" altLang="ja-JP" sz="1600" b="1">
              <a:latin typeface="游ゴシック" panose="020B0400000000000000" pitchFamily="50" charset="-128"/>
              <a:ea typeface="游ゴシック" panose="020B0400000000000000" pitchFamily="50" charset="-128"/>
              <a:cs typeface="源真ゴシック Bold" panose="020B0602020203020207" pitchFamily="50" charset="-128"/>
            </a:endParaRPr>
          </a:p>
          <a:p>
            <a:pPr algn="l"/>
            <a:r>
              <a:rPr lang="ja-JP" altLang="en-US" b="1">
                <a:latin typeface="游ゴシック" panose="020B0400000000000000" pitchFamily="50" charset="-128"/>
                <a:ea typeface="游ゴシック" panose="020B0400000000000000" pitchFamily="50" charset="-128"/>
                <a:cs typeface="源真ゴシック Bold" panose="020B0602020203020207" pitchFamily="50" charset="-128"/>
              </a:rPr>
              <a:t>　</a:t>
            </a:r>
            <a:r>
              <a:rPr lang="en-US" altLang="ja-JP" b="1">
                <a:latin typeface="游ゴシック" panose="020B0400000000000000" pitchFamily="50" charset="-128"/>
                <a:ea typeface="游ゴシック" panose="020B0400000000000000" pitchFamily="50" charset="-128"/>
                <a:cs typeface="源真ゴシック Bold" panose="020B0602020203020207" pitchFamily="50" charset="-128"/>
              </a:rPr>
              <a:t>GeppoLab</a:t>
            </a:r>
            <a:r>
              <a:rPr lang="ja-JP" altLang="en-US" b="1">
                <a:latin typeface="游ゴシック" panose="020B0400000000000000" pitchFamily="50" charset="-128"/>
                <a:ea typeface="游ゴシック" panose="020B0400000000000000" pitchFamily="50" charset="-128"/>
                <a:cs typeface="源真ゴシック Bold" panose="020B0602020203020207" pitchFamily="50" charset="-128"/>
              </a:rPr>
              <a:t>（問い合わせ窓口）：</a:t>
            </a:r>
            <a:endParaRPr lang="en-US" altLang="ja-JP" b="1">
              <a:latin typeface="游ゴシック" panose="020B0400000000000000" pitchFamily="50" charset="-128"/>
              <a:ea typeface="游ゴシック" panose="020B0400000000000000" pitchFamily="50" charset="-128"/>
              <a:cs typeface="源真ゴシック Bold" panose="020B0602020203020207" pitchFamily="50" charset="-128"/>
            </a:endParaRPr>
          </a:p>
          <a:p>
            <a:pPr algn="l"/>
            <a:r>
              <a:rPr lang="ja-JP" altLang="en-US" sz="1400" b="1">
                <a:latin typeface="游ゴシック" panose="020B0400000000000000" pitchFamily="50" charset="-128"/>
                <a:ea typeface="游ゴシック" panose="020B0400000000000000" pitchFamily="50" charset="-128"/>
                <a:cs typeface="源真ゴシック Bold" panose="020B0602020203020207" pitchFamily="50" charset="-128"/>
                <a:hlinkClick r:id="rId4"/>
              </a:rPr>
              <a:t>　</a:t>
            </a:r>
            <a:r>
              <a:rPr lang="en-US" altLang="ja-JP" sz="1400" b="1">
                <a:latin typeface="游ゴシック" panose="020B0400000000000000" pitchFamily="50" charset="-128"/>
                <a:ea typeface="游ゴシック" panose="020B0400000000000000" pitchFamily="50" charset="-128"/>
                <a:cs typeface="源真ゴシック Bold" panose="020B0602020203020207" pitchFamily="50" charset="-128"/>
                <a:hlinkClick r:id="rId4"/>
              </a:rPr>
              <a:t>https://geppolab.commmune.com/view/box?boxId=bw3teGFc1&amp;categoryIndex=99</a:t>
            </a:r>
            <a:endParaRPr lang="en-US" altLang="ja-JP" sz="1100" b="1">
              <a:latin typeface="游ゴシック" panose="020B0400000000000000" pitchFamily="50" charset="-128"/>
              <a:ea typeface="游ゴシック" panose="020B0400000000000000" pitchFamily="50" charset="-128"/>
              <a:cs typeface="源真ゴシック Bold" panose="020B0602020203020207" pitchFamily="50" charset="-128"/>
            </a:endParaRPr>
          </a:p>
          <a:p>
            <a:endParaRPr lang="en-US" altLang="ja-JP" sz="1846" b="1">
              <a:latin typeface="游ゴシック" panose="020B0400000000000000" pitchFamily="50" charset="-128"/>
              <a:ea typeface="游ゴシック" panose="020B0400000000000000" pitchFamily="50" charset="-128"/>
              <a:cs typeface="源真ゴシック Bold" panose="020B0602020203020207" pitchFamily="50" charset="-128"/>
            </a:endParaRPr>
          </a:p>
        </p:txBody>
      </p:sp>
    </p:spTree>
    <p:extLst>
      <p:ext uri="{BB962C8B-B14F-4D97-AF65-F5344CB8AC3E}">
        <p14:creationId xmlns:p14="http://schemas.microsoft.com/office/powerpoint/2010/main" val="2062902432"/>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05E151-63B3-49FB-997A-BD862F0F0E3A}"/>
              </a:ext>
            </a:extLst>
          </p:cNvPr>
          <p:cNvSpPr>
            <a:spLocks noGrp="1"/>
          </p:cNvSpPr>
          <p:nvPr>
            <p:ph type="title"/>
          </p:nvPr>
        </p:nvSpPr>
        <p:spPr/>
        <p:txBody>
          <a:bodyPr/>
          <a:lstStyle/>
          <a:p>
            <a:r>
              <a:rPr kumimoji="1" lang="en-US" altLang="ja-JP" b="1" err="1"/>
              <a:t>GeppoLab</a:t>
            </a:r>
            <a:r>
              <a:rPr kumimoji="1" lang="ja-JP" altLang="en-US" b="1"/>
              <a:t>への登録方法</a:t>
            </a:r>
          </a:p>
        </p:txBody>
      </p:sp>
      <p:sp>
        <p:nvSpPr>
          <p:cNvPr id="13" name="テキスト ボックス 12">
            <a:extLst>
              <a:ext uri="{FF2B5EF4-FFF2-40B4-BE49-F238E27FC236}">
                <a16:creationId xmlns:a16="http://schemas.microsoft.com/office/drawing/2014/main" id="{ACDB1FEB-89A1-472D-93F6-326CC6D31AAD}"/>
              </a:ext>
            </a:extLst>
          </p:cNvPr>
          <p:cNvSpPr txBox="1"/>
          <p:nvPr/>
        </p:nvSpPr>
        <p:spPr>
          <a:xfrm>
            <a:off x="534986" y="1090683"/>
            <a:ext cx="8074029" cy="11034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ja-JP" altLang="en-US" sz="1846" b="1">
                <a:latin typeface="游ゴシック" panose="020B0400000000000000" pitchFamily="50" charset="-128"/>
                <a:ea typeface="游ゴシック" panose="020B0400000000000000" pitchFamily="50" charset="-128"/>
              </a:rPr>
              <a:t>弊社からご案内させていただいた、招待</a:t>
            </a:r>
            <a:r>
              <a:rPr lang="en-US" altLang="ja-JP" sz="1846" b="1">
                <a:latin typeface="游ゴシック" panose="020B0400000000000000" pitchFamily="50" charset="-128"/>
                <a:ea typeface="游ゴシック" panose="020B0400000000000000" pitchFamily="50" charset="-128"/>
              </a:rPr>
              <a:t>URL</a:t>
            </a:r>
            <a:r>
              <a:rPr lang="ja-JP" altLang="en-US" sz="1846" b="1">
                <a:latin typeface="游ゴシック" panose="020B0400000000000000" pitchFamily="50" charset="-128"/>
                <a:ea typeface="游ゴシック" panose="020B0400000000000000" pitchFamily="50" charset="-128"/>
              </a:rPr>
              <a:t>にアクセスいただきまして、</a:t>
            </a:r>
            <a:endParaRPr lang="en-US" altLang="ja-JP" sz="1846" b="1">
              <a:latin typeface="游ゴシック" panose="020B0400000000000000" pitchFamily="50" charset="-128"/>
              <a:ea typeface="游ゴシック" panose="020B0400000000000000" pitchFamily="50" charset="-128"/>
            </a:endParaRPr>
          </a:p>
          <a:p>
            <a:pPr algn="ctr" defTabSz="379164" hangingPunct="0"/>
            <a:r>
              <a:rPr lang="ja-JP" altLang="en-US" sz="1846" b="1">
                <a:latin typeface="游ゴシック" panose="020B0400000000000000" pitchFamily="50" charset="-128"/>
                <a:ea typeface="游ゴシック" panose="020B0400000000000000" pitchFamily="50" charset="-128"/>
              </a:rPr>
              <a:t>下記３つの手順を踏んでいただくだけで登録は完了となります。</a:t>
            </a:r>
            <a:endParaRPr lang="en-US" altLang="ja-JP" sz="1846" b="1">
              <a:latin typeface="游ゴシック" panose="020B0400000000000000" pitchFamily="50" charset="-128"/>
              <a:ea typeface="游ゴシック" panose="020B0400000000000000" pitchFamily="50" charset="-128"/>
            </a:endParaRPr>
          </a:p>
          <a:p>
            <a:pPr algn="ctr" defTabSz="379164" hangingPunct="0"/>
            <a:endParaRPr lang="en-US" altLang="ja-JP" sz="1846" b="1">
              <a:latin typeface="游ゴシック" panose="020B0400000000000000" pitchFamily="50" charset="-128"/>
              <a:ea typeface="游ゴシック" panose="020B0400000000000000" pitchFamily="50" charset="-128"/>
            </a:endParaRPr>
          </a:p>
          <a:p>
            <a:pPr algn="ctr" defTabSz="379164" hangingPunct="0"/>
            <a:r>
              <a:rPr lang="ja-JP" altLang="en-US" sz="1200" b="1">
                <a:latin typeface="游ゴシック" panose="020B0400000000000000" pitchFamily="50" charset="-128"/>
                <a:ea typeface="游ゴシック" panose="020B0400000000000000" pitchFamily="50" charset="-128"/>
              </a:rPr>
              <a:t>参加</a:t>
            </a:r>
            <a:r>
              <a:rPr lang="en-US" altLang="ja-JP" sz="1200" b="1">
                <a:latin typeface="游ゴシック" panose="020B0400000000000000" pitchFamily="50" charset="-128"/>
                <a:ea typeface="游ゴシック" panose="020B0400000000000000" pitchFamily="50" charset="-128"/>
              </a:rPr>
              <a:t>URL</a:t>
            </a:r>
            <a:r>
              <a:rPr lang="ja-JP" altLang="en-US" sz="1200" b="1">
                <a:latin typeface="游ゴシック" panose="020B0400000000000000" pitchFamily="50" charset="-128"/>
                <a:ea typeface="游ゴシック" panose="020B0400000000000000" pitchFamily="50" charset="-128"/>
              </a:rPr>
              <a:t>：</a:t>
            </a:r>
            <a:r>
              <a:rPr lang="en-US" altLang="ja-JP" sz="1200" b="1">
                <a:latin typeface="游ゴシック" panose="020B0400000000000000" pitchFamily="50" charset="-128"/>
                <a:ea typeface="游ゴシック" panose="020B0400000000000000" pitchFamily="50" charset="-128"/>
                <a:hlinkClick r:id="rId2"/>
              </a:rPr>
              <a:t>https://geppolab.commmune.com/view/signup/email/gWcetgkKIRzw_?groupIds=5669</a:t>
            </a:r>
            <a:endParaRPr lang="en-US" altLang="ja-JP" sz="1200" b="1">
              <a:latin typeface="游ゴシック" panose="020B0400000000000000" pitchFamily="50" charset="-128"/>
              <a:ea typeface="游ゴシック" panose="020B0400000000000000" pitchFamily="50" charset="-128"/>
            </a:endParaRPr>
          </a:p>
        </p:txBody>
      </p:sp>
      <p:grpSp>
        <p:nvGrpSpPr>
          <p:cNvPr id="15" name="グループ化 14">
            <a:extLst>
              <a:ext uri="{FF2B5EF4-FFF2-40B4-BE49-F238E27FC236}">
                <a16:creationId xmlns:a16="http://schemas.microsoft.com/office/drawing/2014/main" id="{EAE41B48-67E3-47B6-9A56-6B4CAF6D1A6B}"/>
              </a:ext>
            </a:extLst>
          </p:cNvPr>
          <p:cNvGrpSpPr/>
          <p:nvPr/>
        </p:nvGrpSpPr>
        <p:grpSpPr>
          <a:xfrm>
            <a:off x="555183" y="2769550"/>
            <a:ext cx="8033634" cy="3097509"/>
            <a:chOff x="219308" y="3860757"/>
            <a:chExt cx="12377748" cy="4772458"/>
          </a:xfrm>
        </p:grpSpPr>
        <p:pic>
          <p:nvPicPr>
            <p:cNvPr id="5" name="図 4">
              <a:extLst>
                <a:ext uri="{FF2B5EF4-FFF2-40B4-BE49-F238E27FC236}">
                  <a16:creationId xmlns:a16="http://schemas.microsoft.com/office/drawing/2014/main" id="{8D63F059-33C5-480B-90E9-4385C39D6AB0}"/>
                </a:ext>
              </a:extLst>
            </p:cNvPr>
            <p:cNvPicPr>
              <a:picLocks noChangeAspect="1"/>
            </p:cNvPicPr>
            <p:nvPr/>
          </p:nvPicPr>
          <p:blipFill>
            <a:blip r:embed="rId3"/>
            <a:stretch>
              <a:fillRect/>
            </a:stretch>
          </p:blipFill>
          <p:spPr>
            <a:xfrm>
              <a:off x="219308" y="3860757"/>
              <a:ext cx="3619690" cy="4772458"/>
            </a:xfrm>
            <a:prstGeom prst="rect">
              <a:avLst/>
            </a:prstGeom>
            <a:effectLst>
              <a:outerShdw blurRad="50800" dist="38100" dir="2700000" algn="tl" rotWithShape="0">
                <a:prstClr val="black">
                  <a:alpha val="40000"/>
                </a:prstClr>
              </a:outerShdw>
            </a:effectLst>
          </p:spPr>
        </p:pic>
        <p:pic>
          <p:nvPicPr>
            <p:cNvPr id="7" name="図 6">
              <a:extLst>
                <a:ext uri="{FF2B5EF4-FFF2-40B4-BE49-F238E27FC236}">
                  <a16:creationId xmlns:a16="http://schemas.microsoft.com/office/drawing/2014/main" id="{59A43AF9-5AB3-49D6-BA9A-BA845951625E}"/>
                </a:ext>
              </a:extLst>
            </p:cNvPr>
            <p:cNvPicPr>
              <a:picLocks noChangeAspect="1"/>
            </p:cNvPicPr>
            <p:nvPr/>
          </p:nvPicPr>
          <p:blipFill>
            <a:blip r:embed="rId4"/>
            <a:stretch>
              <a:fillRect/>
            </a:stretch>
          </p:blipFill>
          <p:spPr>
            <a:xfrm>
              <a:off x="4517898" y="4249135"/>
              <a:ext cx="3649921" cy="3995703"/>
            </a:xfrm>
            <a:prstGeom prst="rect">
              <a:avLst/>
            </a:prstGeom>
            <a:effectLst>
              <a:outerShdw blurRad="50800" dist="38100" dir="2700000" algn="tl" rotWithShape="0">
                <a:prstClr val="black">
                  <a:alpha val="40000"/>
                </a:prstClr>
              </a:outerShdw>
            </a:effectLst>
          </p:spPr>
        </p:pic>
        <p:pic>
          <p:nvPicPr>
            <p:cNvPr id="10" name="図 9">
              <a:extLst>
                <a:ext uri="{FF2B5EF4-FFF2-40B4-BE49-F238E27FC236}">
                  <a16:creationId xmlns:a16="http://schemas.microsoft.com/office/drawing/2014/main" id="{AC751984-2499-487B-92A7-1C7C27EA0227}"/>
                </a:ext>
              </a:extLst>
            </p:cNvPr>
            <p:cNvPicPr>
              <a:picLocks noChangeAspect="1"/>
            </p:cNvPicPr>
            <p:nvPr/>
          </p:nvPicPr>
          <p:blipFill>
            <a:blip r:embed="rId5"/>
            <a:stretch>
              <a:fillRect/>
            </a:stretch>
          </p:blipFill>
          <p:spPr>
            <a:xfrm>
              <a:off x="8846719" y="4786814"/>
              <a:ext cx="3750337" cy="2920344"/>
            </a:xfrm>
            <a:prstGeom prst="rect">
              <a:avLst/>
            </a:prstGeom>
            <a:effectLst>
              <a:outerShdw blurRad="50800" dist="38100" dir="2700000" algn="tl" rotWithShape="0">
                <a:prstClr val="black">
                  <a:alpha val="40000"/>
                </a:prstClr>
              </a:outerShdw>
            </a:effectLst>
          </p:spPr>
        </p:pic>
      </p:grpSp>
      <p:sp>
        <p:nvSpPr>
          <p:cNvPr id="23" name="テキスト ボックス 22">
            <a:extLst>
              <a:ext uri="{FF2B5EF4-FFF2-40B4-BE49-F238E27FC236}">
                <a16:creationId xmlns:a16="http://schemas.microsoft.com/office/drawing/2014/main" id="{BA0BBF76-7F65-496C-B85C-423F1469D469}"/>
              </a:ext>
            </a:extLst>
          </p:cNvPr>
          <p:cNvSpPr txBox="1"/>
          <p:nvPr/>
        </p:nvSpPr>
        <p:spPr>
          <a:xfrm>
            <a:off x="690450" y="2353953"/>
            <a:ext cx="2078785" cy="2938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ja-JP" altLang="en-US" sz="1477" b="1">
                <a:latin typeface="游ゴシック" panose="020B0400000000000000" pitchFamily="50" charset="-128"/>
                <a:ea typeface="游ゴシック" panose="020B0400000000000000" pitchFamily="50" charset="-128"/>
                <a:sym typeface="ヒラギノ角ゴ ProN W6"/>
              </a:rPr>
              <a:t>①メールアドレス入力</a:t>
            </a:r>
          </a:p>
        </p:txBody>
      </p:sp>
      <p:sp>
        <p:nvSpPr>
          <p:cNvPr id="24" name="テキスト ボックス 23">
            <a:extLst>
              <a:ext uri="{FF2B5EF4-FFF2-40B4-BE49-F238E27FC236}">
                <a16:creationId xmlns:a16="http://schemas.microsoft.com/office/drawing/2014/main" id="{DA30AEB7-8A87-4180-8927-BF9216B20539}"/>
              </a:ext>
            </a:extLst>
          </p:cNvPr>
          <p:cNvSpPr txBox="1"/>
          <p:nvPr/>
        </p:nvSpPr>
        <p:spPr>
          <a:xfrm>
            <a:off x="3490211" y="2353952"/>
            <a:ext cx="2078785" cy="2938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ja-JP" altLang="en-US" sz="1477" b="1">
                <a:latin typeface="游ゴシック" panose="020B0400000000000000" pitchFamily="50" charset="-128"/>
                <a:ea typeface="游ゴシック" panose="020B0400000000000000" pitchFamily="50" charset="-128"/>
              </a:rPr>
              <a:t>②プロフィール入力</a:t>
            </a:r>
            <a:endParaRPr lang="ja-JP" altLang="en-US" sz="1477" b="1">
              <a:latin typeface="游ゴシック" panose="020B0400000000000000" pitchFamily="50" charset="-128"/>
              <a:ea typeface="游ゴシック" panose="020B0400000000000000" pitchFamily="50" charset="-128"/>
              <a:sym typeface="ヒラギノ角ゴ ProN W6"/>
            </a:endParaRPr>
          </a:p>
        </p:txBody>
      </p:sp>
      <p:sp>
        <p:nvSpPr>
          <p:cNvPr id="25" name="テキスト ボックス 24">
            <a:extLst>
              <a:ext uri="{FF2B5EF4-FFF2-40B4-BE49-F238E27FC236}">
                <a16:creationId xmlns:a16="http://schemas.microsoft.com/office/drawing/2014/main" id="{1A5C5AAB-102B-41DE-A274-6E4CA74FC294}"/>
              </a:ext>
            </a:extLst>
          </p:cNvPr>
          <p:cNvSpPr txBox="1"/>
          <p:nvPr/>
        </p:nvSpPr>
        <p:spPr>
          <a:xfrm>
            <a:off x="6154704" y="2357295"/>
            <a:ext cx="2078785" cy="2938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ja-JP" altLang="en-US" sz="1477" b="1">
                <a:latin typeface="游ゴシック" panose="020B0400000000000000" pitchFamily="50" charset="-128"/>
                <a:ea typeface="游ゴシック" panose="020B0400000000000000" pitchFamily="50" charset="-128"/>
              </a:rPr>
              <a:t>③パスワード設定</a:t>
            </a:r>
            <a:endParaRPr lang="ja-JP" altLang="en-US" sz="1477" b="1">
              <a:latin typeface="游ゴシック" panose="020B0400000000000000" pitchFamily="50" charset="-128"/>
              <a:ea typeface="游ゴシック" panose="020B0400000000000000" pitchFamily="50" charset="-128"/>
              <a:sym typeface="ヒラギノ角ゴ ProN W6"/>
            </a:endParaRPr>
          </a:p>
        </p:txBody>
      </p:sp>
      <p:pic>
        <p:nvPicPr>
          <p:cNvPr id="18" name="グラフィックス 17" descr="右矢印 単色塗りつぶし">
            <a:extLst>
              <a:ext uri="{FF2B5EF4-FFF2-40B4-BE49-F238E27FC236}">
                <a16:creationId xmlns:a16="http://schemas.microsoft.com/office/drawing/2014/main" id="{661B6EBD-B37B-4DDE-AB6A-4875A4FF529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90501" y="4021563"/>
            <a:ext cx="593481" cy="593481"/>
          </a:xfrm>
          <a:prstGeom prst="rect">
            <a:avLst/>
          </a:prstGeom>
        </p:spPr>
      </p:pic>
      <p:pic>
        <p:nvPicPr>
          <p:cNvPr id="28" name="グラフィックス 27" descr="右矢印 単色塗りつぶし">
            <a:extLst>
              <a:ext uri="{FF2B5EF4-FFF2-40B4-BE49-F238E27FC236}">
                <a16:creationId xmlns:a16="http://schemas.microsoft.com/office/drawing/2014/main" id="{160B3207-C70B-4614-8D6C-114F68D5B91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61224" y="4021563"/>
            <a:ext cx="593481" cy="593481"/>
          </a:xfrm>
          <a:prstGeom prst="rect">
            <a:avLst/>
          </a:prstGeom>
        </p:spPr>
      </p:pic>
      <p:sp>
        <p:nvSpPr>
          <p:cNvPr id="3" name="スライド番号プレースホルダー 2">
            <a:extLst>
              <a:ext uri="{FF2B5EF4-FFF2-40B4-BE49-F238E27FC236}">
                <a16:creationId xmlns:a16="http://schemas.microsoft.com/office/drawing/2014/main" id="{EE08597A-588C-4356-9A89-F5EB92F05579}"/>
              </a:ext>
            </a:extLst>
          </p:cNvPr>
          <p:cNvSpPr>
            <a:spLocks noGrp="1"/>
          </p:cNvSpPr>
          <p:nvPr>
            <p:ph type="sldNum" sz="quarter" idx="2"/>
          </p:nvPr>
        </p:nvSpPr>
        <p:spPr/>
        <p:txBody>
          <a:bodyPr/>
          <a:lstStyle/>
          <a:p>
            <a:fld id="{86CB4B4D-7CA3-9044-876B-883B54F8677D}" type="slidenum">
              <a:rPr lang="en-US" altLang="ja-JP" smtClean="0"/>
              <a:t>63</a:t>
            </a:fld>
            <a:endParaRPr lang="ja-JP" altLang="en-US"/>
          </a:p>
        </p:txBody>
      </p:sp>
    </p:spTree>
    <p:extLst>
      <p:ext uri="{BB962C8B-B14F-4D97-AF65-F5344CB8AC3E}">
        <p14:creationId xmlns:p14="http://schemas.microsoft.com/office/powerpoint/2010/main" val="2525701004"/>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ACA1E209-C16F-EA48-9C1B-C50C458D644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622" imgH="623" progId="TCLayout.ActiveDocument.1">
                  <p:embed/>
                </p:oleObj>
              </mc:Choice>
              <mc:Fallback>
                <p:oleObj name="think-cell スライド" r:id="rId3" imgW="622" imgH="623" progId="TCLayout.ActiveDocument.1">
                  <p:embed/>
                  <p:pic>
                    <p:nvPicPr>
                      <p:cNvPr id="14" name="think-cell data - do not delete" hidden="1">
                        <a:extLst>
                          <a:ext uri="{FF2B5EF4-FFF2-40B4-BE49-F238E27FC236}">
                            <a16:creationId xmlns:a16="http://schemas.microsoft.com/office/drawing/2014/main" id="{ACA1E209-C16F-EA48-9C1B-C50C458D644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タイトル 1">
            <a:extLst>
              <a:ext uri="{FF2B5EF4-FFF2-40B4-BE49-F238E27FC236}">
                <a16:creationId xmlns:a16="http://schemas.microsoft.com/office/drawing/2014/main" id="{8155B823-6967-554C-FC0B-8DF6EE77E9F4}"/>
              </a:ext>
            </a:extLst>
          </p:cNvPr>
          <p:cNvSpPr>
            <a:spLocks noGrp="1"/>
          </p:cNvSpPr>
          <p:nvPr>
            <p:ph type="title"/>
          </p:nvPr>
        </p:nvSpPr>
        <p:spPr/>
        <p:txBody>
          <a:bodyPr vert="horz"/>
          <a:lstStyle/>
          <a:p>
            <a:r>
              <a:rPr kumimoji="1" lang="en-US" altLang="ja-JP"/>
              <a:t>GeppoLab</a:t>
            </a:r>
            <a:r>
              <a:rPr kumimoji="1" lang="ja-JP" altLang="en-US"/>
              <a:t>での質問方法</a:t>
            </a:r>
          </a:p>
        </p:txBody>
      </p:sp>
      <p:sp>
        <p:nvSpPr>
          <p:cNvPr id="3" name="スライド番号プレースホルダー 2">
            <a:extLst>
              <a:ext uri="{FF2B5EF4-FFF2-40B4-BE49-F238E27FC236}">
                <a16:creationId xmlns:a16="http://schemas.microsoft.com/office/drawing/2014/main" id="{254747A4-3436-02B5-1E25-ACE62EA0A39D}"/>
              </a:ext>
            </a:extLst>
          </p:cNvPr>
          <p:cNvSpPr>
            <a:spLocks noGrp="1"/>
          </p:cNvSpPr>
          <p:nvPr>
            <p:ph type="sldNum" sz="quarter" idx="2"/>
          </p:nvPr>
        </p:nvSpPr>
        <p:spPr/>
        <p:txBody>
          <a:bodyPr/>
          <a:lstStyle/>
          <a:p>
            <a:fld id="{86CB4B4D-7CA3-9044-876B-883B54F8677D}" type="slidenum">
              <a:rPr lang="en-US" altLang="ja-JP" smtClean="0"/>
              <a:t>64</a:t>
            </a:fld>
            <a:endParaRPr lang="ja-JP" altLang="en-US"/>
          </a:p>
        </p:txBody>
      </p:sp>
      <p:sp>
        <p:nvSpPr>
          <p:cNvPr id="7" name="テキスト ボックス 6">
            <a:extLst>
              <a:ext uri="{FF2B5EF4-FFF2-40B4-BE49-F238E27FC236}">
                <a16:creationId xmlns:a16="http://schemas.microsoft.com/office/drawing/2014/main" id="{D932CED4-AB71-CDAA-08EE-14A3ED8B64F7}"/>
              </a:ext>
            </a:extLst>
          </p:cNvPr>
          <p:cNvSpPr txBox="1"/>
          <p:nvPr/>
        </p:nvSpPr>
        <p:spPr>
          <a:xfrm>
            <a:off x="167291" y="5914644"/>
            <a:ext cx="4572000"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ja-JP" altLang="en-US" sz="1600" b="1">
                <a:effectLst/>
                <a:latin typeface="游ゴシック" panose="020B0400000000000000" pitchFamily="50" charset="-128"/>
                <a:ea typeface="游ゴシック" panose="020B0400000000000000" pitchFamily="50" charset="-128"/>
              </a:rPr>
              <a:t>ご質問の前にぜひご確認ください</a:t>
            </a:r>
            <a:endParaRPr lang="ja-JP" altLang="en-US" sz="1600">
              <a:effectLst/>
              <a:latin typeface="游ゴシック" panose="020B0400000000000000" pitchFamily="50" charset="-128"/>
              <a:ea typeface="游ゴシック" panose="020B0400000000000000" pitchFamily="50" charset="-128"/>
            </a:endParaRPr>
          </a:p>
          <a:p>
            <a:r>
              <a:rPr lang="ja-JP" altLang="en-US" sz="1600">
                <a:effectLst/>
                <a:latin typeface="游ゴシック" panose="020B0400000000000000" pitchFamily="50" charset="-128"/>
                <a:ea typeface="游ゴシック" panose="020B0400000000000000" pitchFamily="50" charset="-128"/>
              </a:rPr>
              <a:t>💡</a:t>
            </a:r>
            <a:r>
              <a:rPr lang="ja-JP" altLang="en-US" sz="1600" b="1" u="sng">
                <a:solidFill>
                  <a:srgbClr val="0066CC"/>
                </a:solidFill>
                <a:effectLst/>
                <a:latin typeface="游ゴシック" panose="020B0400000000000000" pitchFamily="50" charset="-128"/>
                <a:ea typeface="游ゴシック" panose="020B0400000000000000" pitchFamily="50" charset="-128"/>
                <a:hlinkClick r:id="rId5"/>
              </a:rPr>
              <a:t>よくある質問はこちら</a:t>
            </a:r>
            <a:endParaRPr lang="ja-JP" altLang="en-US"/>
          </a:p>
        </p:txBody>
      </p:sp>
      <p:pic>
        <p:nvPicPr>
          <p:cNvPr id="9" name="図 8">
            <a:extLst>
              <a:ext uri="{FF2B5EF4-FFF2-40B4-BE49-F238E27FC236}">
                <a16:creationId xmlns:a16="http://schemas.microsoft.com/office/drawing/2014/main" id="{EB2B13CD-8110-FD92-6720-22AE779B013C}"/>
              </a:ext>
            </a:extLst>
          </p:cNvPr>
          <p:cNvPicPr>
            <a:picLocks noChangeAspect="1"/>
          </p:cNvPicPr>
          <p:nvPr/>
        </p:nvPicPr>
        <p:blipFill>
          <a:blip r:embed="rId6"/>
          <a:stretch>
            <a:fillRect/>
          </a:stretch>
        </p:blipFill>
        <p:spPr>
          <a:xfrm>
            <a:off x="371337" y="1851146"/>
            <a:ext cx="4367954" cy="3692769"/>
          </a:xfrm>
          <a:prstGeom prst="rect">
            <a:avLst/>
          </a:prstGeom>
          <a:effectLst>
            <a:outerShdw blurRad="50800" dist="38100" dir="2700000" algn="tl" rotWithShape="0">
              <a:prstClr val="black">
                <a:alpha val="40000"/>
              </a:prstClr>
            </a:outerShdw>
          </a:effectLst>
        </p:spPr>
      </p:pic>
      <p:pic>
        <p:nvPicPr>
          <p:cNvPr id="13" name="図 12" descr="グラフィカル ユーザー インターフェイス, テキスト, アプリケーション&#10;&#10;自動的に生成された説明">
            <a:extLst>
              <a:ext uri="{FF2B5EF4-FFF2-40B4-BE49-F238E27FC236}">
                <a16:creationId xmlns:a16="http://schemas.microsoft.com/office/drawing/2014/main" id="{E0B5BCC5-B71C-0808-BDF8-7950FD4094E7}"/>
              </a:ext>
            </a:extLst>
          </p:cNvPr>
          <p:cNvPicPr>
            <a:picLocks noChangeAspect="1"/>
          </p:cNvPicPr>
          <p:nvPr/>
        </p:nvPicPr>
        <p:blipFill>
          <a:blip r:embed="rId7"/>
          <a:stretch>
            <a:fillRect/>
          </a:stretch>
        </p:blipFill>
        <p:spPr>
          <a:xfrm>
            <a:off x="5180524" y="1851146"/>
            <a:ext cx="3385137" cy="4527276"/>
          </a:xfrm>
          <a:prstGeom prst="rect">
            <a:avLst/>
          </a:prstGeom>
          <a:effectLst>
            <a:outerShdw blurRad="50800" dist="38100" dir="2700000" algn="tl" rotWithShape="0">
              <a:prstClr val="black">
                <a:alpha val="40000"/>
              </a:prstClr>
            </a:outerShdw>
          </a:effectLst>
        </p:spPr>
      </p:pic>
      <p:sp>
        <p:nvSpPr>
          <p:cNvPr id="15" name="テキスト ボックス 14">
            <a:extLst>
              <a:ext uri="{FF2B5EF4-FFF2-40B4-BE49-F238E27FC236}">
                <a16:creationId xmlns:a16="http://schemas.microsoft.com/office/drawing/2014/main" id="{019BABD7-4DBE-641D-3F34-4E8C8844BFC2}"/>
              </a:ext>
            </a:extLst>
          </p:cNvPr>
          <p:cNvSpPr txBox="1"/>
          <p:nvPr/>
        </p:nvSpPr>
        <p:spPr>
          <a:xfrm>
            <a:off x="534986" y="1026075"/>
            <a:ext cx="8074029" cy="6346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971" tIns="32971" rIns="32971" bIns="32971" numCol="1" spcCol="38100" rtlCol="0" anchor="ctr">
            <a:spAutoFit/>
          </a:bodyPr>
          <a:lstStyle/>
          <a:p>
            <a:pPr algn="ctr" defTabSz="379164" hangingPunct="0"/>
            <a:r>
              <a:rPr lang="en-US" altLang="ja-JP" sz="1846" b="1">
                <a:latin typeface="游ゴシック" panose="020B0400000000000000" pitchFamily="50" charset="-128"/>
                <a:ea typeface="游ゴシック" panose="020B0400000000000000" pitchFamily="50" charset="-128"/>
              </a:rPr>
              <a:t>【</a:t>
            </a:r>
            <a:r>
              <a:rPr lang="ja-JP" altLang="en-US" sz="1846" b="1">
                <a:latin typeface="游ゴシック" panose="020B0400000000000000" pitchFamily="50" charset="-128"/>
                <a:ea typeface="游ゴシック" panose="020B0400000000000000" pitchFamily="50" charset="-128"/>
              </a:rPr>
              <a:t>質問コーナー</a:t>
            </a:r>
            <a:r>
              <a:rPr lang="en-US" altLang="ja-JP" sz="1846" b="1">
                <a:latin typeface="游ゴシック" panose="020B0400000000000000" pitchFamily="50" charset="-128"/>
                <a:ea typeface="游ゴシック" panose="020B0400000000000000" pitchFamily="50" charset="-128"/>
              </a:rPr>
              <a:t>】</a:t>
            </a:r>
            <a:r>
              <a:rPr lang="ja-JP" altLang="en-US" sz="1846" b="1">
                <a:latin typeface="游ゴシック" panose="020B0400000000000000" pitchFamily="50" charset="-128"/>
                <a:ea typeface="游ゴシック" panose="020B0400000000000000" pitchFamily="50" charset="-128"/>
              </a:rPr>
              <a:t>の右上</a:t>
            </a:r>
            <a:r>
              <a:rPr lang="en-US" altLang="ja-JP" sz="1846" b="1">
                <a:latin typeface="游ゴシック" panose="020B0400000000000000" pitchFamily="50" charset="-128"/>
                <a:ea typeface="游ゴシック" panose="020B0400000000000000" pitchFamily="50" charset="-128"/>
              </a:rPr>
              <a:t>[</a:t>
            </a:r>
            <a:r>
              <a:rPr lang="ja-JP" altLang="en-US" sz="1846" b="1">
                <a:latin typeface="游ゴシック" panose="020B0400000000000000" pitchFamily="50" charset="-128"/>
                <a:ea typeface="游ゴシック" panose="020B0400000000000000" pitchFamily="50" charset="-128"/>
              </a:rPr>
              <a:t>新規投稿</a:t>
            </a:r>
            <a:r>
              <a:rPr lang="en-US" altLang="ja-JP" sz="1846" b="1">
                <a:latin typeface="游ゴシック" panose="020B0400000000000000" pitchFamily="50" charset="-128"/>
                <a:ea typeface="游ゴシック" panose="020B0400000000000000" pitchFamily="50" charset="-128"/>
              </a:rPr>
              <a:t>]</a:t>
            </a:r>
            <a:r>
              <a:rPr lang="ja-JP" altLang="en-US" sz="1846" b="1">
                <a:latin typeface="游ゴシック" panose="020B0400000000000000" pitchFamily="50" charset="-128"/>
                <a:ea typeface="游ゴシック" panose="020B0400000000000000" pitchFamily="50" charset="-128"/>
              </a:rPr>
              <a:t>をクリックし、</a:t>
            </a:r>
            <a:endParaRPr lang="en-US" altLang="ja-JP" sz="1846" b="1">
              <a:latin typeface="游ゴシック" panose="020B0400000000000000" pitchFamily="50" charset="-128"/>
              <a:ea typeface="游ゴシック" panose="020B0400000000000000" pitchFamily="50" charset="-128"/>
            </a:endParaRPr>
          </a:p>
          <a:p>
            <a:pPr algn="ctr" defTabSz="379164" hangingPunct="0"/>
            <a:r>
              <a:rPr lang="ja-JP" altLang="en-US" sz="1846" b="1">
                <a:latin typeface="游ゴシック" panose="020B0400000000000000" pitchFamily="50" charset="-128"/>
                <a:ea typeface="游ゴシック" panose="020B0400000000000000" pitchFamily="50" charset="-128"/>
              </a:rPr>
              <a:t>質問内容に近いカテゴリを選択し、「投稿する」をクリックで投稿</a:t>
            </a:r>
            <a:endParaRPr lang="en-US" altLang="ja-JP" sz="1200" b="1">
              <a:latin typeface="游ゴシック" panose="020B0400000000000000" pitchFamily="50" charset="-128"/>
              <a:ea typeface="游ゴシック" panose="020B0400000000000000" pitchFamily="50" charset="-128"/>
            </a:endParaRPr>
          </a:p>
        </p:txBody>
      </p:sp>
      <p:sp>
        <p:nvSpPr>
          <p:cNvPr id="4" name="吹き出し: 角を丸めた四角形 3">
            <a:extLst>
              <a:ext uri="{FF2B5EF4-FFF2-40B4-BE49-F238E27FC236}">
                <a16:creationId xmlns:a16="http://schemas.microsoft.com/office/drawing/2014/main" id="{8C2E995C-F3A4-C27A-0201-40A3C720B684}"/>
              </a:ext>
            </a:extLst>
          </p:cNvPr>
          <p:cNvSpPr/>
          <p:nvPr/>
        </p:nvSpPr>
        <p:spPr>
          <a:xfrm>
            <a:off x="7397204" y="679684"/>
            <a:ext cx="1614375" cy="488077"/>
          </a:xfrm>
          <a:prstGeom prst="wedgeRoundRectCallout">
            <a:avLst>
              <a:gd name="adj1" fmla="val -34388"/>
              <a:gd name="adj2" fmla="val 73709"/>
              <a:gd name="adj3" fmla="val 16667"/>
            </a:avLst>
          </a:prstGeom>
          <a:solidFill>
            <a:srgbClr val="E76D6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ja-JP" altLang="en-US" sz="2200" b="1" i="0" u="none" strike="noStrike" cap="none" spc="0" normalizeH="0" baseline="0">
                <a:ln>
                  <a:noFill/>
                </a:ln>
                <a:solidFill>
                  <a:srgbClr val="FFFFFF"/>
                </a:solidFill>
                <a:effectLst/>
                <a:uFillTx/>
                <a:latin typeface="+mn-lt"/>
                <a:ea typeface="+mn-ea"/>
                <a:cs typeface="+mn-cs"/>
                <a:sym typeface="ヒラギノ角ゴ ProN W3"/>
              </a:rPr>
              <a:t>匿名です！</a:t>
            </a:r>
          </a:p>
        </p:txBody>
      </p:sp>
    </p:spTree>
    <p:extLst>
      <p:ext uri="{BB962C8B-B14F-4D97-AF65-F5344CB8AC3E}">
        <p14:creationId xmlns:p14="http://schemas.microsoft.com/office/powerpoint/2010/main" val="7651826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ja-JP" altLang="en-US"/>
              <a:t>貴社と</a:t>
            </a:r>
            <a:r>
              <a:rPr lang="en-US" altLang="ja-JP" err="1"/>
              <a:t>Geppo</a:t>
            </a:r>
            <a:r>
              <a:rPr lang="ja-JP" altLang="en-US"/>
              <a:t>組織サーベイでめざすことについて</a:t>
            </a:r>
            <a:endParaRPr lang="ja-JP" altLang="en-US">
              <a:cs typeface="HGMaruGothicMPRO" charset="-128"/>
            </a:endParaRPr>
          </a:p>
        </p:txBody>
      </p:sp>
      <p:sp>
        <p:nvSpPr>
          <p:cNvPr id="13" name="テキスト ボックス 14"/>
          <p:cNvSpPr txBox="1"/>
          <p:nvPr/>
        </p:nvSpPr>
        <p:spPr>
          <a:xfrm>
            <a:off x="716176" y="2748174"/>
            <a:ext cx="8018584" cy="1626407"/>
          </a:xfrm>
          <a:prstGeom prst="rect">
            <a:avLst/>
          </a:prstGeom>
          <a:noFill/>
        </p:spPr>
        <p:txBody>
          <a:bodyPr wrap="square" rtlCol="0" anchor="t">
            <a:spAutoFit/>
          </a:bodyPr>
          <a:lstStyle/>
          <a:p>
            <a:pPr algn="ctr"/>
            <a:r>
              <a:rPr lang="ja-JP" altLang="en-US" sz="3323" b="1">
                <a:solidFill>
                  <a:srgbClr val="37474F"/>
                </a:solidFill>
                <a:latin typeface="游ゴシック" panose="020B0400000000000000" pitchFamily="50" charset="-128"/>
                <a:ea typeface="游ゴシック" panose="020B0400000000000000" pitchFamily="50" charset="-128"/>
                <a:cs typeface="HGMaruGothicMPRO" charset="-128"/>
              </a:rPr>
              <a:t>今一度、組織サーベイで</a:t>
            </a:r>
            <a:endParaRPr lang="en-US" altLang="ja-JP" sz="3323"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sz="3323" b="1">
                <a:solidFill>
                  <a:srgbClr val="37474F"/>
                </a:solidFill>
                <a:latin typeface="游ゴシック" panose="020B0400000000000000" pitchFamily="50" charset="-128"/>
                <a:ea typeface="游ゴシック" panose="020B0400000000000000" pitchFamily="50" charset="-128"/>
                <a:cs typeface="HGMaruGothicMPRO" charset="-128"/>
              </a:rPr>
              <a:t>「めざしたいこと」「見つけたい課題」</a:t>
            </a:r>
            <a:endParaRPr lang="en-US" altLang="ja-JP" sz="3323" b="1">
              <a:solidFill>
                <a:srgbClr val="37474F"/>
              </a:solidFill>
              <a:latin typeface="游ゴシック" panose="020B0400000000000000" pitchFamily="50" charset="-128"/>
              <a:ea typeface="游ゴシック" panose="020B0400000000000000" pitchFamily="50" charset="-128"/>
              <a:cs typeface="HGMaruGothicMPRO" charset="-128"/>
            </a:endParaRPr>
          </a:p>
          <a:p>
            <a:pPr algn="ctr"/>
            <a:r>
              <a:rPr lang="ja-JP" altLang="en-US" sz="3323" b="1">
                <a:solidFill>
                  <a:srgbClr val="37474F"/>
                </a:solidFill>
                <a:latin typeface="游ゴシック" panose="020B0400000000000000" pitchFamily="50" charset="-128"/>
                <a:ea typeface="游ゴシック" panose="020B0400000000000000" pitchFamily="50" charset="-128"/>
                <a:cs typeface="HGMaruGothicMPRO" charset="-128"/>
              </a:rPr>
              <a:t>について聞かせてください。</a:t>
            </a:r>
            <a:endParaRPr lang="en-US" altLang="ja-JP" sz="3323" b="1">
              <a:solidFill>
                <a:srgbClr val="37474F"/>
              </a:solidFill>
              <a:latin typeface="游ゴシック" panose="020B0400000000000000" pitchFamily="50" charset="-128"/>
              <a:ea typeface="游ゴシック" panose="020B0400000000000000" pitchFamily="50" charset="-128"/>
              <a:cs typeface="HGMaruGothicMPRO" charset="-128"/>
            </a:endParaRPr>
          </a:p>
        </p:txBody>
      </p:sp>
      <p:sp>
        <p:nvSpPr>
          <p:cNvPr id="2" name="スライド番号プレースホルダー 1">
            <a:extLst>
              <a:ext uri="{FF2B5EF4-FFF2-40B4-BE49-F238E27FC236}">
                <a16:creationId xmlns:a16="http://schemas.microsoft.com/office/drawing/2014/main" id="{A756C5E1-FB47-478F-BDCD-1ECFF0DCF086}"/>
              </a:ext>
            </a:extLst>
          </p:cNvPr>
          <p:cNvSpPr>
            <a:spLocks noGrp="1"/>
          </p:cNvSpPr>
          <p:nvPr>
            <p:ph type="sldNum" sz="quarter" idx="2"/>
          </p:nvPr>
        </p:nvSpPr>
        <p:spPr/>
        <p:txBody>
          <a:bodyPr/>
          <a:lstStyle/>
          <a:p>
            <a:fld id="{86CB4B4D-7CA3-9044-876B-883B54F8677D}" type="slidenum">
              <a:rPr lang="en-US" altLang="ja-JP" smtClean="0"/>
              <a:t>7</a:t>
            </a:fld>
            <a:endParaRPr lang="ja-JP" altLang="en-US"/>
          </a:p>
        </p:txBody>
      </p:sp>
    </p:spTree>
    <p:extLst>
      <p:ext uri="{BB962C8B-B14F-4D97-AF65-F5344CB8AC3E}">
        <p14:creationId xmlns:p14="http://schemas.microsoft.com/office/powerpoint/2010/main" val="171182050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CF80A62E-61BF-4A60-BFDA-2B33DC5B244C}"/>
              </a:ext>
            </a:extLst>
          </p:cNvPr>
          <p:cNvGraphicFramePr>
            <a:graphicFrameLocks noGrp="1"/>
          </p:cNvGraphicFramePr>
          <p:nvPr>
            <p:extLst>
              <p:ext uri="{D42A27DB-BD31-4B8C-83A1-F6EECF244321}">
                <p14:modId xmlns:p14="http://schemas.microsoft.com/office/powerpoint/2010/main" val="4201775428"/>
              </p:ext>
            </p:extLst>
          </p:nvPr>
        </p:nvGraphicFramePr>
        <p:xfrm>
          <a:off x="135289" y="1333407"/>
          <a:ext cx="8789208" cy="3028300"/>
        </p:xfrm>
        <a:graphic>
          <a:graphicData uri="http://schemas.openxmlformats.org/drawingml/2006/table">
            <a:tbl>
              <a:tblPr firstRow="1" bandRow="1">
                <a:tableStyleId>{E8034E78-7F5D-4C2E-B375-FC64B27BC917}</a:tableStyleId>
              </a:tblPr>
              <a:tblGrid>
                <a:gridCol w="1537200">
                  <a:extLst>
                    <a:ext uri="{9D8B030D-6E8A-4147-A177-3AD203B41FA5}">
                      <a16:colId xmlns:a16="http://schemas.microsoft.com/office/drawing/2014/main" val="1671366998"/>
                    </a:ext>
                  </a:extLst>
                </a:gridCol>
                <a:gridCol w="4372008">
                  <a:extLst>
                    <a:ext uri="{9D8B030D-6E8A-4147-A177-3AD203B41FA5}">
                      <a16:colId xmlns:a16="http://schemas.microsoft.com/office/drawing/2014/main" val="616047490"/>
                    </a:ext>
                  </a:extLst>
                </a:gridCol>
                <a:gridCol w="2880000">
                  <a:extLst>
                    <a:ext uri="{9D8B030D-6E8A-4147-A177-3AD203B41FA5}">
                      <a16:colId xmlns:a16="http://schemas.microsoft.com/office/drawing/2014/main" val="3703412191"/>
                    </a:ext>
                  </a:extLst>
                </a:gridCol>
              </a:tblGrid>
              <a:tr h="141885">
                <a:tc>
                  <a:txBody>
                    <a:bodyPr/>
                    <a:lstStyle/>
                    <a:p>
                      <a:r>
                        <a:rPr kumimoji="1" lang="en-US" altLang="ja-JP" sz="1200">
                          <a:latin typeface="游ゴシック" panose="020B0400000000000000" pitchFamily="50" charset="-128"/>
                          <a:ea typeface="游ゴシック" panose="020B0400000000000000" pitchFamily="50" charset="-128"/>
                        </a:rPr>
                        <a:t>【</a:t>
                      </a:r>
                      <a:r>
                        <a:rPr kumimoji="1" lang="ja-JP" altLang="en-US" sz="1200">
                          <a:latin typeface="游ゴシック" panose="020B0400000000000000" pitchFamily="50" charset="-128"/>
                          <a:ea typeface="游ゴシック" panose="020B0400000000000000" pitchFamily="50" charset="-128"/>
                        </a:rPr>
                        <a:t>運用目的</a:t>
                      </a:r>
                      <a:r>
                        <a:rPr kumimoji="1" lang="en-US" altLang="ja-JP" sz="1200">
                          <a:latin typeface="游ゴシック" panose="020B0400000000000000" pitchFamily="50" charset="-128"/>
                          <a:ea typeface="游ゴシック" panose="020B0400000000000000" pitchFamily="50" charset="-128"/>
                        </a:rPr>
                        <a:t>】</a:t>
                      </a:r>
                      <a:endParaRPr kumimoji="1" lang="ja-JP" altLang="en-US" sz="1200">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chemeClr val="tx1"/>
                    </a:solidFill>
                  </a:tcPr>
                </a:tc>
                <a:tc>
                  <a:txBody>
                    <a:bodyPr/>
                    <a:lstStyle/>
                    <a:p>
                      <a:r>
                        <a:rPr kumimoji="1" lang="ja-JP" altLang="en-US" sz="1200">
                          <a:latin typeface="游ゴシック" panose="020B0400000000000000" pitchFamily="50" charset="-128"/>
                          <a:ea typeface="游ゴシック" panose="020B0400000000000000" pitchFamily="50" charset="-128"/>
                        </a:rPr>
                        <a:t>ヒアリング内容</a:t>
                      </a: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tc>
                  <a:txBody>
                    <a:bodyPr/>
                    <a:lstStyle/>
                    <a:p>
                      <a:r>
                        <a:rPr kumimoji="1" lang="ja-JP" altLang="en-US" sz="1200">
                          <a:latin typeface="游ゴシック" panose="020B0400000000000000" pitchFamily="50" charset="-128"/>
                          <a:ea typeface="游ゴシック" panose="020B0400000000000000" pitchFamily="50" charset="-128"/>
                        </a:rPr>
                        <a:t>備考</a:t>
                      </a: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rgbClr val="55BBB3"/>
                    </a:solidFill>
                  </a:tcPr>
                </a:tc>
                <a:extLst>
                  <a:ext uri="{0D108BD9-81ED-4DB2-BD59-A6C34878D82A}">
                    <a16:rowId xmlns:a16="http://schemas.microsoft.com/office/drawing/2014/main" val="1080572701"/>
                  </a:ext>
                </a:extLst>
              </a:tr>
              <a:tr h="920338">
                <a:tc>
                  <a:txBody>
                    <a:bodyPr/>
                    <a:lstStyle/>
                    <a:p>
                      <a:pPr marL="0" marR="0" lvl="0" indent="0" algn="ctr" defTabSz="410792"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游ゴシック" panose="020B0400000000000000" pitchFamily="50" charset="-128"/>
                          <a:ea typeface="游ゴシック" panose="020B0400000000000000" pitchFamily="50" charset="-128"/>
                        </a:rPr>
                        <a:t>現状の課題</a:t>
                      </a: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a:txBody>
                    <a:bodyPr/>
                    <a:lstStyle/>
                    <a:p>
                      <a:pPr marL="0" marR="0" lvl="0" indent="0" algn="l" rtl="0">
                        <a:lnSpc>
                          <a:spcPct val="100000"/>
                        </a:lnSpc>
                        <a:spcBef>
                          <a:spcPts val="0"/>
                        </a:spcBef>
                        <a:spcAft>
                          <a:spcPts val="0"/>
                        </a:spcAft>
                        <a:buClr>
                          <a:schemeClr val="dk1"/>
                        </a:buClr>
                        <a:buSzPts val="1500"/>
                        <a:buFont typeface="Arial"/>
                        <a:buNone/>
                      </a:pPr>
                      <a:r>
                        <a:rPr lang="ja-JP" altLang="en-US" sz="1200" u="none" strike="noStrike" cap="none">
                          <a:solidFill>
                            <a:srgbClr val="37474F"/>
                          </a:solidFill>
                          <a:latin typeface="游ゴシック" panose="020B0400000000000000" pitchFamily="50" charset="-128"/>
                          <a:ea typeface="游ゴシック" panose="020B0400000000000000" pitchFamily="50" charset="-128"/>
                          <a:cs typeface="Arial"/>
                          <a:sym typeface="Arial"/>
                        </a:rPr>
                        <a:t>例：コロナ禍に入ってコミュニケーション不足が深刻化した</a:t>
                      </a:r>
                      <a:endParaRPr lang="en-US" altLang="ja-JP" sz="1200" u="none" strike="noStrike" cap="none">
                        <a:solidFill>
                          <a:srgbClr val="37474F"/>
                        </a:solidFill>
                        <a:latin typeface="游ゴシック" panose="020B0400000000000000" pitchFamily="50" charset="-128"/>
                        <a:ea typeface="游ゴシック" panose="020B0400000000000000" pitchFamily="50" charset="-128"/>
                        <a:cs typeface="Arial"/>
                        <a:sym typeface="Arial"/>
                      </a:endParaRPr>
                    </a:p>
                    <a:p>
                      <a:pPr marL="342900" marR="0" lvl="0" indent="-342900" algn="l" rtl="0">
                        <a:lnSpc>
                          <a:spcPct val="100000"/>
                        </a:lnSpc>
                        <a:spcBef>
                          <a:spcPts val="0"/>
                        </a:spcBef>
                        <a:spcAft>
                          <a:spcPts val="0"/>
                        </a:spcAft>
                        <a:buClr>
                          <a:schemeClr val="dk1"/>
                        </a:buClr>
                        <a:buSzPts val="1500"/>
                        <a:buFont typeface="+mj-lt"/>
                        <a:buAutoNum type="arabicPeriod"/>
                      </a:pPr>
                      <a:r>
                        <a:rPr lang="ja-JP" altLang="en-US" sz="1200" b="0" u="none" strike="noStrike" cap="none">
                          <a:solidFill>
                            <a:srgbClr val="37474F"/>
                          </a:solidFill>
                          <a:latin typeface="游ゴシック" panose="020B0400000000000000" pitchFamily="50" charset="-128"/>
                          <a:ea typeface="游ゴシック" panose="020B0400000000000000" pitchFamily="50" charset="-128"/>
                          <a:cs typeface="Arial"/>
                          <a:sym typeface="Arial"/>
                        </a:rPr>
                        <a:t>課題は、</a:t>
                      </a:r>
                      <a:r>
                        <a:rPr lang="ja-JP" altLang="en-US" sz="1200" b="1" u="none" strike="noStrike" cap="none">
                          <a:solidFill>
                            <a:srgbClr val="37474F"/>
                          </a:solidFill>
                          <a:latin typeface="游ゴシック" panose="020B0400000000000000" pitchFamily="50" charset="-128"/>
                          <a:ea typeface="游ゴシック" panose="020B0400000000000000" pitchFamily="50" charset="-128"/>
                          <a:cs typeface="Arial"/>
                          <a:sym typeface="Arial"/>
                        </a:rPr>
                        <a:t>「」</a:t>
                      </a:r>
                      <a:endParaRPr lang="en-US" altLang="ja-JP" sz="1200" b="1" u="none" strike="noStrike" cap="none">
                        <a:solidFill>
                          <a:srgbClr val="37474F"/>
                        </a:solidFill>
                        <a:latin typeface="游ゴシック" panose="020B0400000000000000" pitchFamily="50" charset="-128"/>
                        <a:ea typeface="游ゴシック" panose="020B0400000000000000" pitchFamily="50" charset="-128"/>
                        <a:cs typeface="Arial"/>
                        <a:sym typeface="Arial"/>
                      </a:endParaRPr>
                    </a:p>
                    <a:p>
                      <a:pPr marL="342900" marR="0" lvl="0" indent="-342900" algn="l" rtl="0">
                        <a:lnSpc>
                          <a:spcPct val="100000"/>
                        </a:lnSpc>
                        <a:spcBef>
                          <a:spcPts val="0"/>
                        </a:spcBef>
                        <a:spcAft>
                          <a:spcPts val="0"/>
                        </a:spcAft>
                        <a:buClr>
                          <a:schemeClr val="dk1"/>
                        </a:buClr>
                        <a:buSzPts val="1500"/>
                        <a:buFont typeface="+mj-lt"/>
                        <a:buAutoNum type="arabicPeriod"/>
                      </a:pPr>
                      <a:r>
                        <a:rPr lang="ja-JP" altLang="en-US" sz="1200" b="0" u="none" strike="noStrike" cap="none">
                          <a:solidFill>
                            <a:srgbClr val="37474F"/>
                          </a:solidFill>
                          <a:latin typeface="游ゴシック" panose="020B0400000000000000" pitchFamily="50" charset="-128"/>
                          <a:ea typeface="游ゴシック" panose="020B0400000000000000" pitchFamily="50" charset="-128"/>
                          <a:cs typeface="Arial"/>
                          <a:sym typeface="Arial"/>
                        </a:rPr>
                        <a:t>課題は、</a:t>
                      </a:r>
                      <a:r>
                        <a:rPr lang="ja-JP" altLang="en-US" sz="1200" b="1" u="none" strike="noStrike" cap="none">
                          <a:solidFill>
                            <a:srgbClr val="37474F"/>
                          </a:solidFill>
                          <a:latin typeface="游ゴシック" panose="020B0400000000000000" pitchFamily="50" charset="-128"/>
                          <a:ea typeface="游ゴシック" panose="020B0400000000000000" pitchFamily="50" charset="-128"/>
                          <a:cs typeface="Arial"/>
                          <a:sym typeface="Arial"/>
                        </a:rPr>
                        <a:t>「」</a:t>
                      </a:r>
                      <a:endParaRPr sz="1200" b="1" u="none" strike="noStrike" cap="none">
                        <a:solidFill>
                          <a:srgbClr val="37474F"/>
                        </a:solidFill>
                        <a:latin typeface="游ゴシック" panose="020B0400000000000000" pitchFamily="50" charset="-128"/>
                        <a:ea typeface="游ゴシック" panose="020B0400000000000000" pitchFamily="50" charset="-128"/>
                        <a:cs typeface="Arial"/>
                        <a:sym typeface="Arial"/>
                      </a:endParaRPr>
                    </a:p>
                  </a:txBody>
                  <a:tcPr marL="84400" marR="84400" marT="42200" marB="4220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marR="0" lvl="0" indent="0" algn="l" defTabSz="379202"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a:solidFill>
                            <a:srgbClr val="37474F"/>
                          </a:solidFill>
                          <a:latin typeface="游ゴシック" panose="020B0400000000000000" pitchFamily="50" charset="-128"/>
                          <a:ea typeface="游ゴシック" panose="020B0400000000000000" pitchFamily="50" charset="-128"/>
                        </a:rPr>
                        <a:t>現状の課題要因の仮説は、</a:t>
                      </a:r>
                      <a:r>
                        <a:rPr kumimoji="1" lang="ja-JP" altLang="en-US" sz="1200" b="1">
                          <a:solidFill>
                            <a:srgbClr val="37474F"/>
                          </a:solidFill>
                          <a:latin typeface="游ゴシック" panose="020B0400000000000000" pitchFamily="50" charset="-128"/>
                          <a:ea typeface="游ゴシック" panose="020B0400000000000000" pitchFamily="50" charset="-128"/>
                        </a:rPr>
                        <a:t>「」</a:t>
                      </a:r>
                      <a:endParaRPr kumimoji="1" lang="en-US" altLang="ja-JP" sz="1200" b="0">
                        <a:solidFill>
                          <a:srgbClr val="37474F"/>
                        </a:solidFill>
                        <a:latin typeface="游ゴシック" panose="020B0400000000000000" pitchFamily="50" charset="-128"/>
                        <a:ea typeface="游ゴシック" panose="020B0400000000000000" pitchFamily="50" charset="-128"/>
                      </a:endParaRPr>
                    </a:p>
                    <a:p>
                      <a:pPr marL="0" indent="0" algn="l">
                        <a:buFont typeface="Arial" panose="020B0604020202020204" pitchFamily="34" charset="0"/>
                        <a:buNone/>
                      </a:pPr>
                      <a:r>
                        <a:rPr kumimoji="1" lang="en-US" altLang="ja-JP" sz="1200" b="0">
                          <a:solidFill>
                            <a:srgbClr val="37474F"/>
                          </a:solidFill>
                          <a:latin typeface="游ゴシック" panose="020B0400000000000000" pitchFamily="50" charset="-128"/>
                          <a:ea typeface="游ゴシック" panose="020B0400000000000000" pitchFamily="50" charset="-128"/>
                        </a:rPr>
                        <a:t>※</a:t>
                      </a:r>
                      <a:r>
                        <a:rPr kumimoji="1" lang="ja-JP" altLang="en-US" sz="1200" b="0">
                          <a:solidFill>
                            <a:srgbClr val="37474F"/>
                          </a:solidFill>
                          <a:latin typeface="游ゴシック" panose="020B0400000000000000" pitchFamily="50" charset="-128"/>
                          <a:ea typeface="游ゴシック" panose="020B0400000000000000" pitchFamily="50" charset="-128"/>
                        </a:rPr>
                        <a:t>例：コロナ化でコミュニケーションが部署ごとにたこつぼ化している（相談相手がいない）</a:t>
                      </a:r>
                      <a:endParaRPr kumimoji="1" lang="en-US" altLang="ja-JP" sz="1200" b="0">
                        <a:solidFill>
                          <a:srgbClr val="37474F"/>
                        </a:solidFill>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754794346"/>
                  </a:ext>
                </a:extLst>
              </a:tr>
              <a:tr h="920338">
                <a:tc>
                  <a:txBody>
                    <a:bodyPr/>
                    <a:lstStyle/>
                    <a:p>
                      <a:r>
                        <a:rPr kumimoji="1" lang="ja-JP" altLang="en-US" sz="1200" b="1">
                          <a:solidFill>
                            <a:schemeClr val="bg1"/>
                          </a:solidFill>
                          <a:latin typeface="游ゴシック" panose="020B0400000000000000" pitchFamily="50" charset="-128"/>
                          <a:ea typeface="游ゴシック" panose="020B0400000000000000" pitchFamily="50" charset="-128"/>
                        </a:rPr>
                        <a:t>導入目的</a:t>
                      </a: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a:txBody>
                    <a:bodyPr/>
                    <a:lstStyle/>
                    <a:p>
                      <a:pPr marL="0" marR="0" lvl="0" indent="0" algn="l" rtl="0">
                        <a:lnSpc>
                          <a:spcPct val="100000"/>
                        </a:lnSpc>
                        <a:spcBef>
                          <a:spcPts val="0"/>
                        </a:spcBef>
                        <a:spcAft>
                          <a:spcPts val="0"/>
                        </a:spcAft>
                        <a:buClr>
                          <a:schemeClr val="dk1"/>
                        </a:buClr>
                        <a:buSzPts val="1500"/>
                        <a:buFont typeface="Arial"/>
                        <a:buNone/>
                      </a:pPr>
                      <a:r>
                        <a:rPr lang="ja-JP" altLang="en-US" sz="1200" b="0" u="none" strike="noStrike" cap="none">
                          <a:solidFill>
                            <a:srgbClr val="37474F"/>
                          </a:solidFill>
                          <a:latin typeface="游ゴシック" panose="020B0400000000000000" pitchFamily="50" charset="-128"/>
                          <a:ea typeface="游ゴシック" panose="020B0400000000000000" pitchFamily="50" charset="-128"/>
                          <a:cs typeface="Arial"/>
                          <a:sym typeface="Arial"/>
                        </a:rPr>
                        <a:t>例：メンタル不調者の早期フォロー</a:t>
                      </a:r>
                    </a:p>
                    <a:p>
                      <a:pPr marL="342900" marR="0" lvl="0" indent="-342900" algn="l" rtl="0">
                        <a:lnSpc>
                          <a:spcPct val="100000"/>
                        </a:lnSpc>
                        <a:spcBef>
                          <a:spcPts val="0"/>
                        </a:spcBef>
                        <a:spcAft>
                          <a:spcPts val="0"/>
                        </a:spcAft>
                        <a:buClr>
                          <a:schemeClr val="dk1"/>
                        </a:buClr>
                        <a:buSzPts val="1500"/>
                        <a:buFont typeface="Arial"/>
                        <a:buAutoNum type="arabicPeriod"/>
                      </a:pPr>
                      <a:r>
                        <a:rPr lang="ja-JP" altLang="en-US" sz="1200" b="0" u="none" strike="noStrike" cap="none">
                          <a:solidFill>
                            <a:srgbClr val="37474F"/>
                          </a:solidFill>
                          <a:latin typeface="游ゴシック" panose="020B0400000000000000" pitchFamily="50" charset="-128"/>
                          <a:ea typeface="游ゴシック" panose="020B0400000000000000" pitchFamily="50" charset="-128"/>
                          <a:cs typeface="Arial"/>
                          <a:sym typeface="Arial"/>
                        </a:rPr>
                        <a:t>目的は、</a:t>
                      </a:r>
                      <a:r>
                        <a:rPr lang="ja-JP" altLang="en-US" sz="1200" b="1" u="none" strike="noStrike" cap="none">
                          <a:solidFill>
                            <a:srgbClr val="37474F"/>
                          </a:solidFill>
                          <a:latin typeface="游ゴシック" panose="020B0400000000000000" pitchFamily="50" charset="-128"/>
                          <a:ea typeface="游ゴシック" panose="020B0400000000000000" pitchFamily="50" charset="-128"/>
                          <a:cs typeface="Arial"/>
                          <a:sym typeface="Arial"/>
                        </a:rPr>
                        <a:t>「」</a:t>
                      </a:r>
                      <a:endParaRPr lang="ja-JP" altLang="en-US" sz="1200" u="none" strike="noStrike" cap="none">
                        <a:solidFill>
                          <a:srgbClr val="37474F"/>
                        </a:solidFill>
                        <a:latin typeface="游ゴシック" panose="020B0400000000000000" pitchFamily="50" charset="-128"/>
                        <a:ea typeface="游ゴシック" panose="020B0400000000000000" pitchFamily="50" charset="-128"/>
                        <a:cs typeface="Arial"/>
                        <a:sym typeface="Arial"/>
                      </a:endParaRPr>
                    </a:p>
                    <a:p>
                      <a:pPr marL="342900" marR="0" lvl="0" indent="-342900" algn="l" rtl="0">
                        <a:lnSpc>
                          <a:spcPct val="100000"/>
                        </a:lnSpc>
                        <a:spcBef>
                          <a:spcPts val="0"/>
                        </a:spcBef>
                        <a:spcAft>
                          <a:spcPts val="0"/>
                        </a:spcAft>
                        <a:buClr>
                          <a:schemeClr val="dk1"/>
                        </a:buClr>
                        <a:buSzPts val="1500"/>
                        <a:buFont typeface="Arial"/>
                        <a:buAutoNum type="arabicPeriod"/>
                      </a:pPr>
                      <a:r>
                        <a:rPr lang="ja-JP" altLang="en-US" sz="1200" b="0" u="none" strike="noStrike" cap="none">
                          <a:solidFill>
                            <a:srgbClr val="37474F"/>
                          </a:solidFill>
                          <a:latin typeface="游ゴシック" panose="020B0400000000000000" pitchFamily="50" charset="-128"/>
                          <a:ea typeface="游ゴシック" panose="020B0400000000000000" pitchFamily="50" charset="-128"/>
                          <a:cs typeface="Arial"/>
                          <a:sym typeface="Arial"/>
                        </a:rPr>
                        <a:t>目的は、</a:t>
                      </a:r>
                      <a:r>
                        <a:rPr lang="ja-JP" altLang="en-US" sz="1200" b="1" u="none" strike="noStrike" cap="none">
                          <a:solidFill>
                            <a:srgbClr val="37474F"/>
                          </a:solidFill>
                          <a:latin typeface="游ゴシック" panose="020B0400000000000000" pitchFamily="50" charset="-128"/>
                          <a:ea typeface="游ゴシック" panose="020B0400000000000000" pitchFamily="50" charset="-128"/>
                          <a:cs typeface="Arial"/>
                          <a:sym typeface="Arial"/>
                        </a:rPr>
                        <a:t>「」</a:t>
                      </a:r>
                      <a:endParaRPr lang="en-US" altLang="ja-JP" sz="1200" b="1" u="none" strike="noStrike" cap="none">
                        <a:solidFill>
                          <a:srgbClr val="37474F"/>
                        </a:solidFill>
                        <a:latin typeface="游ゴシック" panose="020B0400000000000000" pitchFamily="50" charset="-128"/>
                        <a:ea typeface="游ゴシック" panose="020B0400000000000000" pitchFamily="50" charset="-128"/>
                        <a:cs typeface="Arial"/>
                        <a:sym typeface="Arial"/>
                      </a:endParaRPr>
                    </a:p>
                    <a:p>
                      <a:pPr marL="342900" marR="0" lvl="0" indent="-342900" algn="l" rtl="0">
                        <a:lnSpc>
                          <a:spcPct val="100000"/>
                        </a:lnSpc>
                        <a:spcBef>
                          <a:spcPts val="0"/>
                        </a:spcBef>
                        <a:spcAft>
                          <a:spcPts val="0"/>
                        </a:spcAft>
                        <a:buClr>
                          <a:schemeClr val="dk1"/>
                        </a:buClr>
                        <a:buSzPts val="1500"/>
                        <a:buFont typeface="Arial"/>
                        <a:buAutoNum type="arabicPeriod"/>
                      </a:pPr>
                      <a:r>
                        <a:rPr lang="ja-JP" altLang="en-US" sz="1200" b="0" u="none" strike="noStrike" cap="none">
                          <a:solidFill>
                            <a:srgbClr val="37474F"/>
                          </a:solidFill>
                          <a:latin typeface="游ゴシック" panose="020B0400000000000000" pitchFamily="50" charset="-128"/>
                          <a:ea typeface="游ゴシック" panose="020B0400000000000000" pitchFamily="50" charset="-128"/>
                          <a:cs typeface="Arial"/>
                          <a:sym typeface="Arial"/>
                        </a:rPr>
                        <a:t>目的は</a:t>
                      </a:r>
                      <a:r>
                        <a:rPr lang="ja-JP" altLang="en-US" sz="1200" b="1" u="none" strike="noStrike" cap="none">
                          <a:solidFill>
                            <a:srgbClr val="37474F"/>
                          </a:solidFill>
                          <a:latin typeface="游ゴシック" panose="020B0400000000000000" pitchFamily="50" charset="-128"/>
                          <a:ea typeface="游ゴシック" panose="020B0400000000000000" pitchFamily="50" charset="-128"/>
                          <a:cs typeface="Arial"/>
                          <a:sym typeface="Arial"/>
                        </a:rPr>
                        <a:t>「」</a:t>
                      </a:r>
                      <a:endParaRPr lang="ja-JP" altLang="en-US" sz="1200">
                        <a:solidFill>
                          <a:srgbClr val="37474F"/>
                        </a:solidFill>
                        <a:latin typeface="游ゴシック" panose="020B0400000000000000" pitchFamily="50" charset="-128"/>
                        <a:ea typeface="游ゴシック" panose="020B0400000000000000" pitchFamily="50" charset="-128"/>
                      </a:endParaRPr>
                    </a:p>
                  </a:txBody>
                  <a:tcPr marL="84400" marR="84400" marT="42200" marB="4220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171450" indent="-171450" algn="l">
                        <a:buFont typeface="Arial" panose="020B0604020202020204" pitchFamily="34" charset="0"/>
                        <a:buChar char="•"/>
                      </a:pPr>
                      <a:r>
                        <a:rPr kumimoji="1" lang="ja-JP" altLang="en-US" sz="1200" b="0">
                          <a:solidFill>
                            <a:srgbClr val="37474F"/>
                          </a:solidFill>
                          <a:latin typeface="游ゴシック" panose="020B0400000000000000" pitchFamily="50" charset="-128"/>
                          <a:ea typeface="游ゴシック" panose="020B0400000000000000" pitchFamily="50" charset="-128"/>
                        </a:rPr>
                        <a:t>他に取り組みたいことは、</a:t>
                      </a:r>
                      <a:r>
                        <a:rPr kumimoji="1" lang="ja-JP" altLang="en-US" sz="1200" b="1">
                          <a:solidFill>
                            <a:srgbClr val="37474F"/>
                          </a:solidFill>
                          <a:latin typeface="游ゴシック" panose="020B0400000000000000" pitchFamily="50" charset="-128"/>
                          <a:ea typeface="游ゴシック" panose="020B0400000000000000" pitchFamily="50" charset="-128"/>
                        </a:rPr>
                        <a:t>「」</a:t>
                      </a:r>
                      <a:endParaRPr kumimoji="1" lang="en-US" altLang="ja-JP" sz="1200" b="1">
                        <a:solidFill>
                          <a:srgbClr val="37474F"/>
                        </a:solidFill>
                        <a:latin typeface="游ゴシック" panose="020B0400000000000000" pitchFamily="50" charset="-128"/>
                        <a:ea typeface="游ゴシック" panose="020B0400000000000000" pitchFamily="50" charset="-128"/>
                      </a:endParaRPr>
                    </a:p>
                    <a:p>
                      <a:pPr marL="0" indent="0" algn="l">
                        <a:buFont typeface="Arial" panose="020B0604020202020204" pitchFamily="34" charset="0"/>
                        <a:buNone/>
                      </a:pPr>
                      <a:r>
                        <a:rPr kumimoji="1" lang="en-US" altLang="ja-JP" sz="1200" b="0">
                          <a:solidFill>
                            <a:srgbClr val="37474F"/>
                          </a:solidFill>
                          <a:latin typeface="游ゴシック" panose="020B0400000000000000" pitchFamily="50" charset="-128"/>
                          <a:ea typeface="游ゴシック" panose="020B0400000000000000" pitchFamily="50" charset="-128"/>
                        </a:rPr>
                        <a:t>※</a:t>
                      </a:r>
                      <a:r>
                        <a:rPr kumimoji="1" lang="ja-JP" altLang="en-US" sz="1200" b="0">
                          <a:solidFill>
                            <a:srgbClr val="37474F"/>
                          </a:solidFill>
                          <a:latin typeface="游ゴシック" panose="020B0400000000000000" pitchFamily="50" charset="-128"/>
                          <a:ea typeface="游ゴシック" panose="020B0400000000000000" pitchFamily="50" charset="-128"/>
                        </a:rPr>
                        <a:t>例：最近評価制度を若干変えたのでその反応を知りたい</a:t>
                      </a:r>
                      <a:endParaRPr kumimoji="1" lang="ja-JP" altLang="en-US" sz="1200" b="1">
                        <a:solidFill>
                          <a:srgbClr val="37474F"/>
                        </a:solidFill>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306551769"/>
                  </a:ext>
                </a:extLst>
              </a:tr>
              <a:tr h="920338">
                <a:tc>
                  <a:txBody>
                    <a:bodyPr/>
                    <a:lstStyle/>
                    <a:p>
                      <a:r>
                        <a:rPr kumimoji="1" lang="ja-JP" altLang="en-US" sz="1200" b="1">
                          <a:solidFill>
                            <a:schemeClr val="bg1"/>
                          </a:solidFill>
                          <a:latin typeface="游ゴシック" panose="020B0400000000000000" pitchFamily="50" charset="-128"/>
                          <a:ea typeface="游ゴシック" panose="020B0400000000000000" pitchFamily="50" charset="-128"/>
                        </a:rPr>
                        <a:t>ご担当者様</a:t>
                      </a:r>
                      <a:endParaRPr kumimoji="1" lang="en-US" altLang="ja-JP" sz="1200" b="1">
                        <a:solidFill>
                          <a:schemeClr val="bg1"/>
                        </a:solidFill>
                        <a:latin typeface="游ゴシック" panose="020B0400000000000000" pitchFamily="50" charset="-128"/>
                        <a:ea typeface="游ゴシック" panose="020B0400000000000000" pitchFamily="50" charset="-128"/>
                      </a:endParaRPr>
                    </a:p>
                    <a:p>
                      <a:r>
                        <a:rPr kumimoji="1" lang="ja-JP" altLang="en-US" sz="1200" b="1">
                          <a:solidFill>
                            <a:schemeClr val="bg1"/>
                          </a:solidFill>
                          <a:latin typeface="游ゴシック" panose="020B0400000000000000" pitchFamily="50" charset="-128"/>
                          <a:ea typeface="游ゴシック" panose="020B0400000000000000" pitchFamily="50" charset="-128"/>
                        </a:rPr>
                        <a:t>ミッション</a:t>
                      </a: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tx1">
                        <a:lumMod val="50000"/>
                        <a:lumOff val="50000"/>
                      </a:schemeClr>
                    </a:solidFill>
                  </a:tcPr>
                </a:tc>
                <a:tc>
                  <a:txBody>
                    <a:bodyPr/>
                    <a:lstStyle/>
                    <a:p>
                      <a:pPr marL="0" marR="0" lvl="0" indent="0" algn="l" rtl="0">
                        <a:lnSpc>
                          <a:spcPct val="100000"/>
                        </a:lnSpc>
                        <a:spcBef>
                          <a:spcPts val="0"/>
                        </a:spcBef>
                        <a:spcAft>
                          <a:spcPts val="0"/>
                        </a:spcAft>
                        <a:buClr>
                          <a:schemeClr val="dk1"/>
                        </a:buClr>
                        <a:buSzPts val="1500"/>
                        <a:buFont typeface="Arial"/>
                        <a:buNone/>
                      </a:pPr>
                      <a:r>
                        <a:rPr lang="ja-JP" altLang="ja-JP" sz="1200" b="0" u="none" strike="noStrike" cap="none">
                          <a:solidFill>
                            <a:srgbClr val="37474F"/>
                          </a:solidFill>
                          <a:latin typeface="游ゴシック" panose="020B0400000000000000" pitchFamily="50" charset="-128"/>
                          <a:ea typeface="游ゴシック" panose="020B0400000000000000" pitchFamily="50" charset="-128"/>
                          <a:cs typeface="Arial"/>
                          <a:sym typeface="Arial"/>
                        </a:rPr>
                        <a:t>例：人事労務担当業務</a:t>
                      </a:r>
                      <a:endParaRPr lang="en-US" altLang="ja-JP" sz="1200" b="0" u="none" strike="noStrike" cap="none">
                        <a:solidFill>
                          <a:srgbClr val="37474F"/>
                        </a:solidFill>
                        <a:latin typeface="游ゴシック" panose="020B0400000000000000" pitchFamily="50" charset="-128"/>
                        <a:ea typeface="游ゴシック" panose="020B0400000000000000" pitchFamily="50" charset="-128"/>
                        <a:cs typeface="Arial"/>
                        <a:sym typeface="Arial"/>
                      </a:endParaRPr>
                    </a:p>
                    <a:p>
                      <a:pPr marL="285750" marR="0" lvl="0" indent="-285750" algn="l" rtl="0">
                        <a:lnSpc>
                          <a:spcPct val="100000"/>
                        </a:lnSpc>
                        <a:spcBef>
                          <a:spcPts val="0"/>
                        </a:spcBef>
                        <a:spcAft>
                          <a:spcPts val="0"/>
                        </a:spcAft>
                        <a:buClr>
                          <a:schemeClr val="dk1"/>
                        </a:buClr>
                        <a:buSzPts val="1500"/>
                        <a:buFont typeface="Arial" panose="020B0604020202020204" pitchFamily="34" charset="0"/>
                        <a:buChar char="•"/>
                      </a:pPr>
                      <a:r>
                        <a:rPr lang="ja-JP" altLang="en-US" sz="1200" b="0">
                          <a:solidFill>
                            <a:srgbClr val="37474F"/>
                          </a:solidFill>
                          <a:latin typeface="游ゴシック" panose="020B0400000000000000" pitchFamily="50" charset="-128"/>
                          <a:ea typeface="游ゴシック" panose="020B0400000000000000" pitchFamily="50" charset="-128"/>
                        </a:rPr>
                        <a:t>ミッションは、</a:t>
                      </a:r>
                      <a:r>
                        <a:rPr lang="ja-JP" altLang="en-US" sz="1200" b="1">
                          <a:solidFill>
                            <a:srgbClr val="37474F"/>
                          </a:solidFill>
                          <a:latin typeface="游ゴシック" panose="020B0400000000000000" pitchFamily="50" charset="-128"/>
                          <a:ea typeface="游ゴシック" panose="020B0400000000000000" pitchFamily="50" charset="-128"/>
                        </a:rPr>
                        <a:t>「」</a:t>
                      </a:r>
                      <a:endParaRPr sz="1200" b="1">
                        <a:solidFill>
                          <a:srgbClr val="37474F"/>
                        </a:solidFill>
                        <a:latin typeface="游ゴシック" panose="020B0400000000000000" pitchFamily="50" charset="-128"/>
                        <a:ea typeface="游ゴシック" panose="020B0400000000000000" pitchFamily="50" charset="-128"/>
                      </a:endParaRPr>
                    </a:p>
                  </a:txBody>
                  <a:tcPr marL="84400" marR="84400" marT="42200" marB="42200"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171450" marR="0" lvl="0" indent="-171450" algn="l" defTabSz="410792"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a:solidFill>
                            <a:srgbClr val="37474F"/>
                          </a:solidFill>
                          <a:latin typeface="游ゴシック" panose="020B0400000000000000" pitchFamily="50" charset="-128"/>
                          <a:ea typeface="游ゴシック" panose="020B0400000000000000" pitchFamily="50" charset="-128"/>
                        </a:rPr>
                        <a:t>現状行っている他の施策は、</a:t>
                      </a:r>
                      <a:r>
                        <a:rPr kumimoji="1" lang="ja-JP" altLang="en-US" sz="1200" b="1">
                          <a:solidFill>
                            <a:srgbClr val="37474F"/>
                          </a:solidFill>
                          <a:latin typeface="游ゴシック" panose="020B0400000000000000" pitchFamily="50" charset="-128"/>
                          <a:ea typeface="游ゴシック" panose="020B0400000000000000" pitchFamily="50" charset="-128"/>
                        </a:rPr>
                        <a:t>「」</a:t>
                      </a:r>
                      <a:endParaRPr kumimoji="1" lang="en-US" altLang="ja-JP" sz="1200" b="1">
                        <a:solidFill>
                          <a:srgbClr val="37474F"/>
                        </a:solidFill>
                        <a:latin typeface="游ゴシック" panose="020B0400000000000000" pitchFamily="50" charset="-128"/>
                        <a:ea typeface="游ゴシック" panose="020B0400000000000000" pitchFamily="50" charset="-128"/>
                      </a:endParaRPr>
                    </a:p>
                    <a:p>
                      <a:pPr marL="0" marR="0" lvl="0" indent="0" algn="l" defTabSz="410792"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1200" b="0">
                          <a:solidFill>
                            <a:srgbClr val="37474F"/>
                          </a:solidFill>
                          <a:latin typeface="游ゴシック" panose="020B0400000000000000" pitchFamily="50" charset="-128"/>
                          <a:ea typeface="游ゴシック" panose="020B0400000000000000" pitchFamily="50" charset="-128"/>
                        </a:rPr>
                        <a:t>※</a:t>
                      </a:r>
                      <a:r>
                        <a:rPr kumimoji="1" lang="ja-JP" altLang="en-US" sz="1200" b="0">
                          <a:solidFill>
                            <a:srgbClr val="37474F"/>
                          </a:solidFill>
                          <a:latin typeface="游ゴシック" panose="020B0400000000000000" pitchFamily="50" charset="-128"/>
                          <a:ea typeface="游ゴシック" panose="020B0400000000000000" pitchFamily="50" charset="-128"/>
                        </a:rPr>
                        <a:t>例：昨年から</a:t>
                      </a:r>
                      <a:r>
                        <a:rPr kumimoji="1" lang="en-US" altLang="ja-JP" sz="1200" b="0">
                          <a:solidFill>
                            <a:srgbClr val="37474F"/>
                          </a:solidFill>
                          <a:latin typeface="游ゴシック" panose="020B0400000000000000" pitchFamily="50" charset="-128"/>
                          <a:ea typeface="游ゴシック" panose="020B0400000000000000" pitchFamily="50" charset="-128"/>
                        </a:rPr>
                        <a:t>1on1</a:t>
                      </a:r>
                      <a:r>
                        <a:rPr kumimoji="1" lang="ja-JP" altLang="en-US" sz="1200" b="0">
                          <a:solidFill>
                            <a:srgbClr val="37474F"/>
                          </a:solidFill>
                          <a:latin typeface="游ゴシック" panose="020B0400000000000000" pitchFamily="50" charset="-128"/>
                          <a:ea typeface="游ゴシック" panose="020B0400000000000000" pitchFamily="50" charset="-128"/>
                        </a:rPr>
                        <a:t>制度を導入したが形骸化</a:t>
                      </a:r>
                      <a:endParaRPr kumimoji="1" lang="ja-JP" altLang="en-US" sz="1200" b="1">
                        <a:solidFill>
                          <a:srgbClr val="37474F"/>
                        </a:solidFill>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4074855972"/>
                  </a:ext>
                </a:extLst>
              </a:tr>
            </a:tbl>
          </a:graphicData>
        </a:graphic>
      </p:graphicFrame>
      <p:sp>
        <p:nvSpPr>
          <p:cNvPr id="6" name="Geppoの個人サーベイと組織サーベイの違い">
            <a:extLst>
              <a:ext uri="{FF2B5EF4-FFF2-40B4-BE49-F238E27FC236}">
                <a16:creationId xmlns:a16="http://schemas.microsoft.com/office/drawing/2014/main" id="{D5B73898-7E00-48F8-B66F-C07638F68D05}"/>
              </a:ext>
            </a:extLst>
          </p:cNvPr>
          <p:cNvSpPr txBox="1"/>
          <p:nvPr/>
        </p:nvSpPr>
        <p:spPr>
          <a:xfrm>
            <a:off x="897579" y="768459"/>
            <a:ext cx="7487872" cy="8208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3183" tIns="23183" rIns="23183" bIns="23183" anchor="ctr"/>
          <a:lstStyle>
            <a:lvl1pPr>
              <a:defRPr sz="2800"/>
            </a:lvl1pPr>
          </a:lstStyle>
          <a:p>
            <a:pPr algn="ctr" defTabSz="266577"/>
            <a:r>
              <a:rPr lang="en-US" altLang="ja-JP" sz="1846" b="1" err="1">
                <a:solidFill>
                  <a:srgbClr val="37474F"/>
                </a:solidFill>
                <a:latin typeface="游ゴシック" panose="020B0400000000000000" pitchFamily="50" charset="-128"/>
                <a:ea typeface="游ゴシック" panose="020B0400000000000000" pitchFamily="50" charset="-128"/>
              </a:rPr>
              <a:t>Geppo</a:t>
            </a:r>
            <a:r>
              <a:rPr lang="ja-JP" altLang="en-US" sz="1846" b="1">
                <a:solidFill>
                  <a:srgbClr val="37474F"/>
                </a:solidFill>
                <a:latin typeface="游ゴシック" panose="020B0400000000000000" pitchFamily="50" charset="-128"/>
                <a:ea typeface="游ゴシック" panose="020B0400000000000000" pitchFamily="50" charset="-128"/>
              </a:rPr>
              <a:t>の運用目的について再度確認させてください！</a:t>
            </a:r>
            <a:endParaRPr lang="en-US" altLang="ja-JP" sz="1846" b="1">
              <a:solidFill>
                <a:srgbClr val="37474F"/>
              </a:solidFill>
              <a:latin typeface="游ゴシック" panose="020B0400000000000000" pitchFamily="50" charset="-128"/>
              <a:ea typeface="游ゴシック" panose="020B0400000000000000" pitchFamily="50" charset="-128"/>
            </a:endParaRPr>
          </a:p>
        </p:txBody>
      </p:sp>
      <p:sp>
        <p:nvSpPr>
          <p:cNvPr id="8" name="タイトル 1">
            <a:extLst>
              <a:ext uri="{FF2B5EF4-FFF2-40B4-BE49-F238E27FC236}">
                <a16:creationId xmlns:a16="http://schemas.microsoft.com/office/drawing/2014/main" id="{33BDD926-F3CB-47D5-B503-87B6F7689E78}"/>
              </a:ext>
            </a:extLst>
          </p:cNvPr>
          <p:cNvSpPr>
            <a:spLocks noGrp="1"/>
          </p:cNvSpPr>
          <p:nvPr>
            <p:ph type="title"/>
          </p:nvPr>
        </p:nvSpPr>
        <p:spPr/>
        <p:txBody>
          <a:bodyPr/>
          <a:lstStyle/>
          <a:p>
            <a:r>
              <a:rPr kumimoji="1" lang="en-US" altLang="ja-JP" b="1"/>
              <a:t>Geppo</a:t>
            </a:r>
            <a:r>
              <a:rPr kumimoji="1" lang="ja-JP" altLang="en-US" b="1"/>
              <a:t>の運用目的について</a:t>
            </a:r>
          </a:p>
        </p:txBody>
      </p:sp>
      <p:graphicFrame>
        <p:nvGraphicFramePr>
          <p:cNvPr id="3" name="表 4">
            <a:extLst>
              <a:ext uri="{FF2B5EF4-FFF2-40B4-BE49-F238E27FC236}">
                <a16:creationId xmlns:a16="http://schemas.microsoft.com/office/drawing/2014/main" id="{89A78E6D-C579-4559-A4BF-AE0A430A1185}"/>
              </a:ext>
            </a:extLst>
          </p:cNvPr>
          <p:cNvGraphicFramePr>
            <a:graphicFrameLocks noGrp="1"/>
          </p:cNvGraphicFramePr>
          <p:nvPr>
            <p:extLst>
              <p:ext uri="{D42A27DB-BD31-4B8C-83A1-F6EECF244321}">
                <p14:modId xmlns:p14="http://schemas.microsoft.com/office/powerpoint/2010/main" val="2161347283"/>
              </p:ext>
            </p:extLst>
          </p:nvPr>
        </p:nvGraphicFramePr>
        <p:xfrm>
          <a:off x="135289" y="4440667"/>
          <a:ext cx="8821887" cy="2146757"/>
        </p:xfrm>
        <a:graphic>
          <a:graphicData uri="http://schemas.openxmlformats.org/drawingml/2006/table">
            <a:tbl>
              <a:tblPr firstRow="1" bandRow="1">
                <a:tableStyleId>{5940675A-B579-460E-94D1-54222C63F5DA}</a:tableStyleId>
              </a:tblPr>
              <a:tblGrid>
                <a:gridCol w="1537200">
                  <a:extLst>
                    <a:ext uri="{9D8B030D-6E8A-4147-A177-3AD203B41FA5}">
                      <a16:colId xmlns:a16="http://schemas.microsoft.com/office/drawing/2014/main" val="712744120"/>
                    </a:ext>
                  </a:extLst>
                </a:gridCol>
                <a:gridCol w="2867487">
                  <a:extLst>
                    <a:ext uri="{9D8B030D-6E8A-4147-A177-3AD203B41FA5}">
                      <a16:colId xmlns:a16="http://schemas.microsoft.com/office/drawing/2014/main" val="1033405852"/>
                    </a:ext>
                  </a:extLst>
                </a:gridCol>
                <a:gridCol w="1537200">
                  <a:extLst>
                    <a:ext uri="{9D8B030D-6E8A-4147-A177-3AD203B41FA5}">
                      <a16:colId xmlns:a16="http://schemas.microsoft.com/office/drawing/2014/main" val="2994179753"/>
                    </a:ext>
                  </a:extLst>
                </a:gridCol>
                <a:gridCol w="2880000">
                  <a:extLst>
                    <a:ext uri="{9D8B030D-6E8A-4147-A177-3AD203B41FA5}">
                      <a16:colId xmlns:a16="http://schemas.microsoft.com/office/drawing/2014/main" val="3177291163"/>
                    </a:ext>
                  </a:extLst>
                </a:gridCol>
              </a:tblGrid>
              <a:tr h="317957">
                <a:tc>
                  <a:txBody>
                    <a:bodyPr/>
                    <a:lstStyle/>
                    <a:p>
                      <a:pPr algn="ctr"/>
                      <a:r>
                        <a:rPr kumimoji="1" lang="en-US" altLang="ja-JP" sz="1200" b="1" dirty="0">
                          <a:solidFill>
                            <a:schemeClr val="bg1"/>
                          </a:solidFill>
                          <a:latin typeface="游ゴシック"/>
                          <a:ea typeface="游ゴシック"/>
                        </a:rPr>
                        <a:t>【</a:t>
                      </a:r>
                      <a:r>
                        <a:rPr kumimoji="1" lang="ja-JP" altLang="en-US" sz="1200" b="1">
                          <a:solidFill>
                            <a:schemeClr val="bg1"/>
                          </a:solidFill>
                          <a:latin typeface="游ゴシック"/>
                          <a:ea typeface="游ゴシック"/>
                        </a:rPr>
                        <a:t>実施概要</a:t>
                      </a:r>
                      <a:r>
                        <a:rPr kumimoji="1" lang="en-US" altLang="ja-JP" sz="1200" b="1" dirty="0">
                          <a:solidFill>
                            <a:schemeClr val="bg1"/>
                          </a:solidFill>
                          <a:latin typeface="游ゴシック"/>
                          <a:ea typeface="游ゴシック"/>
                        </a:rPr>
                        <a:t>】</a:t>
                      </a:r>
                      <a:endParaRPr kumimoji="1" lang="ja-JP" altLang="en-US" sz="1200" b="1" dirty="0">
                        <a:solidFill>
                          <a:schemeClr val="bg1"/>
                        </a:solidFill>
                        <a:latin typeface="游ゴシック"/>
                        <a:ea typeface="游ゴシック"/>
                      </a:endParaRPr>
                    </a:p>
                  </a:txBody>
                  <a:tcPr>
                    <a:lnL w="1270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ctr" defTabSz="410751" rtl="0" eaLnBrk="1" fontAlgn="auto" latinLnBrk="0" hangingPunct="1">
                        <a:lnSpc>
                          <a:spcPct val="100000"/>
                        </a:lnSpc>
                        <a:spcBef>
                          <a:spcPts val="0"/>
                        </a:spcBef>
                        <a:spcAft>
                          <a:spcPts val="0"/>
                        </a:spcAft>
                        <a:buClrTx/>
                        <a:buSzTx/>
                        <a:buFontTx/>
                        <a:buNone/>
                        <a:tabLst/>
                        <a:defRPr/>
                      </a:pPr>
                      <a:r>
                        <a:rPr lang="ja-JP" altLang="en-US" sz="1200" b="1">
                          <a:solidFill>
                            <a:schemeClr val="bg1"/>
                          </a:solidFill>
                          <a:latin typeface="游ゴシック" panose="020B0400000000000000" pitchFamily="50" charset="-128"/>
                          <a:ea typeface="游ゴシック" panose="020B0400000000000000" pitchFamily="50" charset="-128"/>
                        </a:rPr>
                        <a:t>設定内容</a:t>
                      </a:r>
                    </a:p>
                  </a:txBody>
                  <a:tcP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rgbClr val="55BBB3"/>
                    </a:solidFill>
                  </a:tcPr>
                </a:tc>
                <a:tc>
                  <a:txBody>
                    <a:bodyP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設定項目</a:t>
                      </a:r>
                    </a:p>
                  </a:txBody>
                  <a:tcP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rgbClr val="55BBB3"/>
                    </a:solidFill>
                  </a:tcPr>
                </a:tc>
                <a:tc>
                  <a:txBody>
                    <a:bodyPr/>
                    <a:lstStyle/>
                    <a:p>
                      <a:pPr marL="0" marR="0" lvl="0" indent="0" algn="ctr" defTabSz="410751" rtl="0" eaLnBrk="1" fontAlgn="auto" latinLnBrk="0" hangingPunct="1">
                        <a:lnSpc>
                          <a:spcPct val="100000"/>
                        </a:lnSpc>
                        <a:spcBef>
                          <a:spcPts val="0"/>
                        </a:spcBef>
                        <a:spcAft>
                          <a:spcPts val="0"/>
                        </a:spcAft>
                        <a:buClrTx/>
                        <a:buSzTx/>
                        <a:buFontTx/>
                        <a:buNone/>
                        <a:tabLst/>
                        <a:defRPr/>
                      </a:pPr>
                      <a:r>
                        <a:rPr lang="ja-JP" altLang="en-US" sz="1200" b="1">
                          <a:solidFill>
                            <a:schemeClr val="bg1"/>
                          </a:solidFill>
                          <a:latin typeface="游ゴシック" panose="020B0400000000000000" pitchFamily="50" charset="-128"/>
                          <a:ea typeface="游ゴシック" panose="020B0400000000000000" pitchFamily="50" charset="-128"/>
                        </a:rPr>
                        <a:t>設定内容</a:t>
                      </a:r>
                    </a:p>
                  </a:txBody>
                  <a:tcP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rgbClr val="55BBB3"/>
                    </a:solidFill>
                  </a:tcPr>
                </a:tc>
                <a:extLst>
                  <a:ext uri="{0D108BD9-81ED-4DB2-BD59-A6C34878D82A}">
                    <a16:rowId xmlns:a16="http://schemas.microsoft.com/office/drawing/2014/main" val="2965775606"/>
                  </a:ext>
                </a:extLst>
              </a:tr>
              <a:tr h="457200">
                <a:tc>
                  <a:txBody>
                    <a:bodyPr/>
                    <a:lstStyle/>
                    <a:p>
                      <a:pPr marL="0" marR="0" lvl="0" indent="0" algn="ctr" defTabSz="410751"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游ゴシック" panose="020B0400000000000000" pitchFamily="50" charset="-128"/>
                          <a:ea typeface="游ゴシック" panose="020B0400000000000000" pitchFamily="50" charset="-128"/>
                        </a:rPr>
                        <a:t>配信期間</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410751" rtl="0" eaLnBrk="1" fontAlgn="auto" latinLnBrk="0" hangingPunct="1">
                        <a:lnSpc>
                          <a:spcPct val="100000"/>
                        </a:lnSpc>
                        <a:spcBef>
                          <a:spcPts val="0"/>
                        </a:spcBef>
                        <a:spcAft>
                          <a:spcPts val="0"/>
                        </a:spcAft>
                        <a:buClrTx/>
                        <a:buSzTx/>
                        <a:buFontTx/>
                        <a:buNone/>
                        <a:tabLst/>
                        <a:defRPr/>
                      </a:pPr>
                      <a:r>
                        <a:rPr lang="en-US" altLang="ja-JP" sz="1200" b="0" dirty="0">
                          <a:solidFill>
                            <a:srgbClr val="37474F"/>
                          </a:solidFill>
                          <a:latin typeface="游ゴシック"/>
                          <a:ea typeface="游ゴシック"/>
                        </a:rPr>
                        <a:t>2024</a:t>
                      </a:r>
                      <a:r>
                        <a:rPr lang="ja-JP" altLang="en-US" sz="1200" b="0">
                          <a:solidFill>
                            <a:srgbClr val="37474F"/>
                          </a:solidFill>
                          <a:latin typeface="游ゴシック"/>
                          <a:ea typeface="游ゴシック"/>
                        </a:rPr>
                        <a:t>年月日～</a:t>
                      </a:r>
                      <a:r>
                        <a:rPr lang="en-US" altLang="ja-JP" sz="1200" b="0" dirty="0">
                          <a:solidFill>
                            <a:srgbClr val="37474F"/>
                          </a:solidFill>
                          <a:latin typeface="游ゴシック"/>
                          <a:ea typeface="游ゴシック"/>
                        </a:rPr>
                        <a:t>2024</a:t>
                      </a:r>
                      <a:r>
                        <a:rPr lang="ja-JP" altLang="en-US" sz="1200" b="0">
                          <a:solidFill>
                            <a:srgbClr val="37474F"/>
                          </a:solidFill>
                          <a:latin typeface="游ゴシック"/>
                          <a:ea typeface="游ゴシック"/>
                        </a:rPr>
                        <a:t>年月日</a:t>
                      </a:r>
                      <a:endParaRPr lang="en-US" altLang="ja-JP" sz="1200" b="0">
                        <a:solidFill>
                          <a:srgbClr val="37474F"/>
                        </a:solidFill>
                        <a:latin typeface="游ゴシック"/>
                        <a:ea typeface="游ゴシック"/>
                      </a:endParaRPr>
                    </a:p>
                    <a:p>
                      <a:pPr marL="0" marR="0" lvl="0" indent="0" algn="l" defTabSz="410751" rtl="0" eaLnBrk="1" fontAlgn="auto" latinLnBrk="0" hangingPunct="1">
                        <a:lnSpc>
                          <a:spcPct val="100000"/>
                        </a:lnSpc>
                        <a:spcBef>
                          <a:spcPts val="0"/>
                        </a:spcBef>
                        <a:spcAft>
                          <a:spcPts val="0"/>
                        </a:spcAft>
                        <a:buClrTx/>
                        <a:buSzTx/>
                        <a:buFontTx/>
                        <a:buNone/>
                        <a:tabLst/>
                        <a:defRPr/>
                      </a:pPr>
                      <a:r>
                        <a:rPr lang="en-US" altLang="ja-JP" sz="1200" b="0" dirty="0">
                          <a:solidFill>
                            <a:srgbClr val="37474F"/>
                          </a:solidFill>
                          <a:latin typeface="游ゴシック"/>
                          <a:ea typeface="游ゴシック"/>
                        </a:rPr>
                        <a:t>※2</a:t>
                      </a:r>
                      <a:r>
                        <a:rPr lang="ja-JP" altLang="en-US" sz="1200" b="0">
                          <a:solidFill>
                            <a:srgbClr val="37474F"/>
                          </a:solidFill>
                          <a:latin typeface="游ゴシック"/>
                          <a:ea typeface="游ゴシック"/>
                        </a:rPr>
                        <a:t>週間の配信が推奨です</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b="1">
                          <a:solidFill>
                            <a:schemeClr val="bg1"/>
                          </a:solidFill>
                          <a:latin typeface="游ゴシック" panose="020B0400000000000000" pitchFamily="50" charset="-128"/>
                          <a:ea typeface="游ゴシック" panose="020B0400000000000000" pitchFamily="50" charset="-128"/>
                        </a:rPr>
                        <a:t>回答方法</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l"/>
                      <a:r>
                        <a:rPr kumimoji="1" lang="ja-JP" altLang="en-US" sz="1200">
                          <a:solidFill>
                            <a:srgbClr val="37474F"/>
                          </a:solidFill>
                          <a:latin typeface="游ゴシック"/>
                          <a:ea typeface="游ゴシック"/>
                        </a:rPr>
                        <a:t>メール（</a:t>
                      </a:r>
                      <a:r>
                        <a:rPr kumimoji="1" lang="en-US" altLang="ja-JP" sz="1200" dirty="0">
                          <a:solidFill>
                            <a:srgbClr val="37474F"/>
                          </a:solidFill>
                          <a:latin typeface="游ゴシック"/>
                          <a:ea typeface="游ゴシック"/>
                        </a:rPr>
                        <a:t>URL)</a:t>
                      </a:r>
                      <a:r>
                        <a:rPr kumimoji="1" lang="ja-JP" altLang="en-US" sz="1200">
                          <a:solidFill>
                            <a:srgbClr val="37474F"/>
                          </a:solidFill>
                          <a:latin typeface="游ゴシック"/>
                          <a:ea typeface="游ゴシック"/>
                        </a:rPr>
                        <a:t>回答　</a:t>
                      </a:r>
                      <a:r>
                        <a:rPr kumimoji="1" lang="en-US" altLang="ja-JP" sz="1200" dirty="0">
                          <a:solidFill>
                            <a:srgbClr val="37474F"/>
                          </a:solidFill>
                          <a:latin typeface="游ゴシック"/>
                          <a:ea typeface="+mn-ea"/>
                        </a:rPr>
                        <a:t>or</a:t>
                      </a:r>
                      <a:r>
                        <a:rPr kumimoji="1" lang="ja-JP" altLang="en-US" sz="1200" dirty="0">
                          <a:solidFill>
                            <a:srgbClr val="37474F"/>
                          </a:solidFill>
                          <a:latin typeface="游ゴシック"/>
                          <a:ea typeface="+mn-ea"/>
                        </a:rPr>
                        <a:t>　</a:t>
                      </a:r>
                      <a:endParaRPr kumimoji="1" lang="en-US" altLang="ja-JP" sz="1200" dirty="0">
                        <a:solidFill>
                          <a:srgbClr val="37474F"/>
                        </a:solidFill>
                        <a:latin typeface="游ゴシック"/>
                        <a:ea typeface="+mn-ea"/>
                      </a:endParaRPr>
                    </a:p>
                    <a:p>
                      <a:pPr algn="l"/>
                      <a:r>
                        <a:rPr kumimoji="1" lang="ja-JP" altLang="en-US" sz="1200">
                          <a:solidFill>
                            <a:srgbClr val="37474F"/>
                          </a:solidFill>
                          <a:latin typeface="游ゴシック"/>
                          <a:ea typeface="+mn-ea"/>
                        </a:rPr>
                        <a:t>スマホ（</a:t>
                      </a:r>
                      <a:r>
                        <a:rPr kumimoji="1" lang="en-US" altLang="ja-JP" sz="1200" dirty="0">
                          <a:solidFill>
                            <a:srgbClr val="37474F"/>
                          </a:solidFill>
                          <a:latin typeface="游ゴシック"/>
                          <a:ea typeface="+mn-ea"/>
                        </a:rPr>
                        <a:t>QR</a:t>
                      </a:r>
                      <a:r>
                        <a:rPr kumimoji="1" lang="ja-JP" altLang="en-US" sz="1200">
                          <a:solidFill>
                            <a:srgbClr val="37474F"/>
                          </a:solidFill>
                          <a:latin typeface="游ゴシック"/>
                          <a:ea typeface="+mn-ea"/>
                        </a:rPr>
                        <a:t>コード）回答</a:t>
                      </a:r>
                      <a:endParaRPr kumimoji="1" lang="ja-JP" altLang="en-US" sz="1200">
                        <a:solidFill>
                          <a:srgbClr val="37474F"/>
                        </a:solidFill>
                        <a:latin typeface="游ゴシック"/>
                        <a:ea typeface="游ゴシック" panose="020B0400000000000000" pitchFamily="50" charset="-128"/>
                      </a:endParaRP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93426308"/>
                  </a:ext>
                </a:extLst>
              </a:tr>
              <a:tr h="457200">
                <a:tc>
                  <a:txBody>
                    <a:bodyPr/>
                    <a:lstStyle/>
                    <a:p>
                      <a:pPr marL="0" lvl="0" indent="0" algn="ctr" defTabSz="410751">
                        <a:lnSpc>
                          <a:spcPct val="100000"/>
                        </a:lnSpc>
                        <a:spcBef>
                          <a:spcPts val="0"/>
                        </a:spcBef>
                        <a:spcAft>
                          <a:spcPts val="0"/>
                        </a:spcAft>
                        <a:buNone/>
                        <a:tabLst/>
                        <a:defRPr/>
                      </a:pPr>
                      <a:r>
                        <a:rPr lang="ja-JP" altLang="en-US" sz="1200" b="1">
                          <a:solidFill>
                            <a:schemeClr val="bg1"/>
                          </a:solidFill>
                          <a:latin typeface="游ゴシック"/>
                          <a:ea typeface="游ゴシック"/>
                        </a:rPr>
                        <a:t>今後の配信頻度</a:t>
                      </a:r>
                      <a:endParaRPr kumimoji="1" lang="ja-JP" altLang="en-US" sz="1200" b="1" dirty="0">
                        <a:solidFill>
                          <a:schemeClr val="bg1"/>
                        </a:solidFill>
                        <a:latin typeface="游ゴシック"/>
                        <a:ea typeface="游ゴシック"/>
                      </a:endParaRPr>
                    </a:p>
                  </a:txBody>
                  <a:tcPr anchor="ctr">
                    <a:lnL w="12700">
                      <a:solidFill>
                        <a:schemeClr val="tx1">
                          <a:lumMod val="50000"/>
                          <a:lumOff val="50000"/>
                        </a:schemeClr>
                      </a:solidFill>
                    </a:lnL>
                    <a:lnR w="12700">
                      <a:solidFill>
                        <a:schemeClr val="tx1">
                          <a:lumMod val="50000"/>
                          <a:lumOff val="50000"/>
                        </a:schemeClr>
                      </a:solidFill>
                    </a:lnR>
                    <a:lnT w="12700" cap="flat" cmpd="sng" algn="ctr">
                      <a:solidFill>
                        <a:schemeClr val="bg1"/>
                      </a:solidFill>
                      <a:prstDash val="sysDot"/>
                      <a:round/>
                      <a:headEnd type="none" w="med" len="med"/>
                      <a:tailEnd type="none" w="med" len="med"/>
                    </a:lnT>
                    <a:lnB w="12700">
                      <a:solidFill>
                        <a:schemeClr val="bg1"/>
                      </a:solidFill>
                    </a:lnB>
                    <a:lnTlToBr w="0">
                      <a:noFill/>
                    </a:lnTlToBr>
                    <a:lnBlToTr w="0">
                      <a:noFill/>
                    </a:lnBlToTr>
                    <a:solidFill>
                      <a:schemeClr val="tx1">
                        <a:lumMod val="50000"/>
                        <a:lumOff val="50000"/>
                      </a:schemeClr>
                    </a:solidFill>
                  </a:tcPr>
                </a:tc>
                <a:tc>
                  <a:txBody>
                    <a:bodyPr/>
                    <a:lstStyle/>
                    <a:p>
                      <a:pPr marL="0" lvl="0" indent="0" algn="l">
                        <a:lnSpc>
                          <a:spcPct val="100000"/>
                        </a:lnSpc>
                        <a:spcBef>
                          <a:spcPts val="0"/>
                        </a:spcBef>
                        <a:spcAft>
                          <a:spcPts val="0"/>
                        </a:spcAft>
                        <a:buNone/>
                      </a:pPr>
                      <a:r>
                        <a:rPr lang="zh-TW" altLang="en-US" sz="1200" b="0">
                          <a:solidFill>
                            <a:srgbClr val="37474F"/>
                          </a:solidFill>
                          <a:latin typeface="游ゴシック"/>
                          <a:ea typeface="游ゴシック"/>
                        </a:rPr>
                        <a:t>四半期に1回 or 半年に1回 or 年に1回</a:t>
                      </a:r>
                      <a:endParaRPr lang="zh-TW" altLang="en-US" sz="1200" b="0" dirty="0">
                        <a:solidFill>
                          <a:srgbClr val="37474F"/>
                        </a:solidFill>
                        <a:latin typeface="游ゴシック"/>
                        <a:ea typeface="游ゴシック"/>
                      </a:endParaRPr>
                    </a:p>
                  </a:txBody>
                  <a:tcPr anchor="ctr">
                    <a:lnL w="12700">
                      <a:solidFill>
                        <a:schemeClr val="tx1">
                          <a:lumMod val="50000"/>
                          <a:lumOff val="50000"/>
                        </a:schemeClr>
                      </a:solidFill>
                    </a:lnL>
                    <a:lnR w="12700">
                      <a:solidFill>
                        <a:schemeClr val="tx1">
                          <a:lumMod val="50000"/>
                          <a:lumOff val="50000"/>
                        </a:schemeClr>
                      </a:solidFill>
                    </a:lnR>
                    <a:lnT w="12700" cap="flat" cmpd="sng" algn="ctr">
                      <a:solidFill>
                        <a:schemeClr val="tx1">
                          <a:lumMod val="50000"/>
                          <a:lumOff val="50000"/>
                        </a:schemeClr>
                      </a:solidFill>
                      <a:prstDash val="sysDot"/>
                      <a:round/>
                      <a:headEnd type="none" w="med" len="med"/>
                      <a:tailEnd type="none" w="med" len="med"/>
                    </a:lnT>
                    <a:lnB w="12700">
                      <a:solidFill>
                        <a:schemeClr val="tx1">
                          <a:lumMod val="50000"/>
                          <a:lumOff val="50000"/>
                        </a:schemeClr>
                      </a:solidFill>
                    </a:lnB>
                    <a:lnTlToBr w="0">
                      <a:noFill/>
                    </a:lnTlToBr>
                    <a:lnBlToTr w="0">
                      <a:noFill/>
                    </a:lnBlToTr>
                    <a:solidFill>
                      <a:schemeClr val="bg1"/>
                    </a:solidFill>
                  </a:tcPr>
                </a:tc>
                <a:tc>
                  <a:txBody>
                    <a:bodyPr/>
                    <a:lstStyle/>
                    <a:p>
                      <a:pPr marL="0" lvl="0" indent="0" algn="ctr" defTabSz="410751">
                        <a:lnSpc>
                          <a:spcPct val="100000"/>
                        </a:lnSpc>
                        <a:spcBef>
                          <a:spcPts val="0"/>
                        </a:spcBef>
                        <a:spcAft>
                          <a:spcPts val="0"/>
                        </a:spcAft>
                        <a:buNone/>
                        <a:tabLst/>
                        <a:defRPr/>
                      </a:pPr>
                      <a:r>
                        <a:rPr lang="ja-JP" altLang="en-US" sz="1200" b="1">
                          <a:solidFill>
                            <a:schemeClr val="bg1"/>
                          </a:solidFill>
                          <a:latin typeface="游ゴシック"/>
                          <a:ea typeface="游ゴシック"/>
                        </a:rPr>
                        <a:t>次回実施予定</a:t>
                      </a:r>
                      <a:endParaRPr kumimoji="1" lang="ja-JP" altLang="en-US" sz="1200" b="1" dirty="0">
                        <a:solidFill>
                          <a:schemeClr val="bg1"/>
                        </a:solidFill>
                        <a:latin typeface="游ゴシック"/>
                        <a:ea typeface="游ゴシック"/>
                      </a:endParaRPr>
                    </a:p>
                  </a:txBody>
                  <a:tcPr anchor="ctr">
                    <a:lnL w="12700">
                      <a:solidFill>
                        <a:schemeClr val="tx1">
                          <a:lumMod val="50000"/>
                          <a:lumOff val="50000"/>
                        </a:schemeClr>
                      </a:solidFill>
                    </a:lnL>
                    <a:lnR w="12700">
                      <a:solidFill>
                        <a:schemeClr val="tx1">
                          <a:lumMod val="50000"/>
                          <a:lumOff val="50000"/>
                        </a:schemeClr>
                      </a:solidFill>
                    </a:lnR>
                    <a:lnT w="12700" cap="flat" cmpd="sng" algn="ctr">
                      <a:solidFill>
                        <a:schemeClr val="bg1"/>
                      </a:solidFill>
                      <a:prstDash val="sysDot"/>
                      <a:round/>
                      <a:headEnd type="none" w="med" len="med"/>
                      <a:tailEnd type="none" w="med" len="med"/>
                    </a:lnT>
                    <a:lnB w="12700">
                      <a:solidFill>
                        <a:schemeClr val="bg1"/>
                      </a:solidFill>
                    </a:lnB>
                    <a:lnTlToBr w="0">
                      <a:noFill/>
                    </a:lnTlToBr>
                    <a:lnBlToTr w="0">
                      <a:noFill/>
                    </a:lnBlToTr>
                    <a:solidFill>
                      <a:schemeClr val="tx1">
                        <a:lumMod val="50000"/>
                        <a:lumOff val="50000"/>
                      </a:schemeClr>
                    </a:solidFill>
                  </a:tcPr>
                </a:tc>
                <a:tc>
                  <a:txBody>
                    <a:bodyPr/>
                    <a:lstStyle/>
                    <a:p>
                      <a:pPr marL="0" lvl="0" indent="0" algn="l" defTabSz="410751">
                        <a:lnSpc>
                          <a:spcPct val="100000"/>
                        </a:lnSpc>
                        <a:spcBef>
                          <a:spcPts val="0"/>
                        </a:spcBef>
                        <a:spcAft>
                          <a:spcPts val="0"/>
                        </a:spcAft>
                        <a:buNone/>
                        <a:tabLst/>
                        <a:defRPr/>
                      </a:pPr>
                      <a:r>
                        <a:rPr lang="ja-JP" altLang="en-US" sz="1200" b="0">
                          <a:solidFill>
                            <a:srgbClr val="37474F"/>
                          </a:solidFill>
                          <a:latin typeface="游ゴシック"/>
                          <a:ea typeface="+mn-ea"/>
                        </a:rPr>
                        <a:t>2024年X月</a:t>
                      </a:r>
                      <a:endParaRPr kumimoji="1" lang="ja-JP" altLang="en-US" sz="1200" b="0" dirty="0">
                        <a:solidFill>
                          <a:srgbClr val="37474F"/>
                        </a:solidFill>
                        <a:latin typeface="游ゴシック"/>
                        <a:ea typeface="+mn-ea"/>
                      </a:endParaRPr>
                    </a:p>
                  </a:txBody>
                  <a:tcPr anchor="ctr">
                    <a:lnL w="12700">
                      <a:solidFill>
                        <a:schemeClr val="tx1">
                          <a:lumMod val="50000"/>
                          <a:lumOff val="50000"/>
                        </a:schemeClr>
                      </a:solidFill>
                    </a:lnL>
                    <a:lnR w="12700">
                      <a:solidFill>
                        <a:schemeClr val="tx1">
                          <a:lumMod val="50000"/>
                          <a:lumOff val="50000"/>
                        </a:schemeClr>
                      </a:solidFill>
                    </a:lnR>
                    <a:lnT w="12700" cap="flat" cmpd="sng" algn="ctr">
                      <a:solidFill>
                        <a:schemeClr val="tx1">
                          <a:lumMod val="50000"/>
                          <a:lumOff val="50000"/>
                        </a:schemeClr>
                      </a:solidFill>
                      <a:prstDash val="sysDot"/>
                      <a:round/>
                      <a:headEnd type="none" w="med" len="med"/>
                      <a:tailEnd type="none" w="med" len="med"/>
                    </a:lnT>
                    <a:lnB w="12700">
                      <a:solidFill>
                        <a:schemeClr val="tx1">
                          <a:lumMod val="50000"/>
                          <a:lumOff val="50000"/>
                        </a:schemeClr>
                      </a:solidFill>
                    </a:lnB>
                    <a:lnTlToBr w="0">
                      <a:noFill/>
                    </a:lnTlToBr>
                    <a:lnBlToTr w="0">
                      <a:noFill/>
                    </a:lnBlToTr>
                    <a:solidFill>
                      <a:schemeClr val="bg1"/>
                    </a:solidFill>
                  </a:tcPr>
                </a:tc>
                <a:extLst>
                  <a:ext uri="{0D108BD9-81ED-4DB2-BD59-A6C34878D82A}">
                    <a16:rowId xmlns:a16="http://schemas.microsoft.com/office/drawing/2014/main" val="3213111840"/>
                  </a:ext>
                </a:extLst>
              </a:tr>
              <a:tr h="457200">
                <a:tc>
                  <a:txBody>
                    <a:bodyPr/>
                    <a:lstStyle/>
                    <a:p>
                      <a:pPr marL="0" marR="0" lvl="0" indent="0" algn="ctr" defTabSz="410751"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游ゴシック" panose="020B0400000000000000" pitchFamily="50" charset="-128"/>
                          <a:ea typeface="游ゴシック" panose="020B0400000000000000" pitchFamily="50" charset="-128"/>
                        </a:rPr>
                        <a:t>配信対象人数</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410751" rtl="0" eaLnBrk="1" fontAlgn="auto" latinLnBrk="0" hangingPunct="1">
                        <a:lnSpc>
                          <a:spcPct val="100000"/>
                        </a:lnSpc>
                        <a:spcBef>
                          <a:spcPts val="0"/>
                        </a:spcBef>
                        <a:spcAft>
                          <a:spcPts val="0"/>
                        </a:spcAft>
                        <a:buClrTx/>
                        <a:buSzTx/>
                        <a:buFontTx/>
                        <a:buNone/>
                        <a:tabLst/>
                        <a:defRPr/>
                      </a:pPr>
                      <a:r>
                        <a:rPr lang="zh-TW" altLang="en-US" sz="1200" b="0">
                          <a:solidFill>
                            <a:srgbClr val="37474F"/>
                          </a:solidFill>
                          <a:latin typeface="游ゴシック" panose="020B0400000000000000" pitchFamily="50" charset="-128"/>
                          <a:ea typeface="游ゴシック" panose="020B0400000000000000" pitchFamily="50" charset="-128"/>
                        </a:rPr>
                        <a:t>名（対象者</a:t>
                      </a:r>
                      <a:r>
                        <a:rPr lang="ja-JP" altLang="en-US" sz="1200" b="0">
                          <a:solidFill>
                            <a:srgbClr val="37474F"/>
                          </a:solidFill>
                          <a:latin typeface="游ゴシック" panose="020B0400000000000000" pitchFamily="50" charset="-128"/>
                          <a:ea typeface="游ゴシック" panose="020B0400000000000000" pitchFamily="50" charset="-128"/>
                        </a:rPr>
                        <a:t>は個人サーベイ一緒</a:t>
                      </a:r>
                      <a:r>
                        <a:rPr lang="zh-TW" altLang="en-US" sz="1200" b="0">
                          <a:solidFill>
                            <a:srgbClr val="37474F"/>
                          </a:solidFill>
                          <a:latin typeface="游ゴシック" panose="020B0400000000000000" pitchFamily="50" charset="-128"/>
                          <a:ea typeface="游ゴシック" panose="020B0400000000000000" pitchFamily="50" charset="-128"/>
                        </a:rPr>
                        <a:t>）</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10751"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游ゴシック" panose="020B0400000000000000" pitchFamily="50" charset="-128"/>
                          <a:ea typeface="游ゴシック" panose="020B0400000000000000" pitchFamily="50" charset="-128"/>
                        </a:rPr>
                        <a:t>実施方法</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ysDot"/>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410751" rtl="0" eaLnBrk="1" fontAlgn="auto" latinLnBrk="0" hangingPunct="1">
                        <a:lnSpc>
                          <a:spcPct val="100000"/>
                        </a:lnSpc>
                        <a:spcBef>
                          <a:spcPts val="0"/>
                        </a:spcBef>
                        <a:spcAft>
                          <a:spcPts val="0"/>
                        </a:spcAft>
                        <a:buClrTx/>
                        <a:buSzTx/>
                        <a:buFontTx/>
                        <a:buNone/>
                        <a:tabLst/>
                        <a:defRPr/>
                      </a:pPr>
                      <a:r>
                        <a:rPr lang="ja-JP" altLang="en-US" sz="1200" b="0">
                          <a:solidFill>
                            <a:srgbClr val="37474F"/>
                          </a:solidFill>
                          <a:latin typeface="游ゴシック"/>
                          <a:ea typeface="+mn-ea"/>
                        </a:rPr>
                        <a:t>記名　</a:t>
                      </a:r>
                      <a:r>
                        <a:rPr lang="en-US" altLang="ja-JP" sz="1200" b="0" dirty="0">
                          <a:solidFill>
                            <a:srgbClr val="37474F"/>
                          </a:solidFill>
                          <a:latin typeface="游ゴシック"/>
                          <a:ea typeface="+mn-ea"/>
                        </a:rPr>
                        <a:t>or</a:t>
                      </a:r>
                      <a:r>
                        <a:rPr lang="ja-JP" altLang="en-US" sz="1200" b="0">
                          <a:solidFill>
                            <a:srgbClr val="37474F"/>
                          </a:solidFill>
                          <a:latin typeface="游ゴシック"/>
                          <a:ea typeface="+mn-ea"/>
                        </a:rPr>
                        <a:t>　匿名</a:t>
                      </a:r>
                      <a:endParaRPr kumimoji="1" lang="ja-JP" altLang="en-US" sz="1200">
                        <a:solidFill>
                          <a:srgbClr val="37474F"/>
                        </a:solidFill>
                        <a:latin typeface="游ゴシック"/>
                        <a:ea typeface="+mn-ea"/>
                      </a:endParaRP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41396666"/>
                  </a:ext>
                </a:extLst>
              </a:tr>
              <a:tr h="457200">
                <a:tc>
                  <a:txBody>
                    <a:bodyPr/>
                    <a:lstStyle/>
                    <a:p>
                      <a:pPr marL="0" marR="0" lvl="0" indent="0" algn="ctr" defTabSz="410751"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游ゴシック" panose="020B0400000000000000" pitchFamily="50" charset="-128"/>
                          <a:ea typeface="游ゴシック" panose="020B0400000000000000" pitchFamily="50" charset="-128"/>
                        </a:rPr>
                        <a:t>振り返り予定日</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410751" rtl="0" eaLnBrk="1" fontAlgn="auto" latinLnBrk="0" hangingPunct="1">
                        <a:lnSpc>
                          <a:spcPct val="100000"/>
                        </a:lnSpc>
                        <a:spcBef>
                          <a:spcPts val="0"/>
                        </a:spcBef>
                        <a:spcAft>
                          <a:spcPts val="0"/>
                        </a:spcAft>
                        <a:buClrTx/>
                        <a:buSzTx/>
                        <a:buFontTx/>
                        <a:buNone/>
                        <a:tabLst/>
                        <a:defRPr/>
                      </a:pPr>
                      <a:r>
                        <a:rPr lang="ja-JP" altLang="en-US" sz="1200" b="0">
                          <a:solidFill>
                            <a:srgbClr val="37474F"/>
                          </a:solidFill>
                          <a:latin typeface="游ゴシック" panose="020B0400000000000000" pitchFamily="50" charset="-128"/>
                          <a:ea typeface="游ゴシック" panose="020B0400000000000000" pitchFamily="50" charset="-128"/>
                        </a:rPr>
                        <a:t>　年　月　日</a:t>
                      </a:r>
                      <a:endParaRPr lang="en-US" altLang="ja-JP" sz="1200" b="0">
                        <a:solidFill>
                          <a:srgbClr val="37474F"/>
                        </a:solidFill>
                        <a:latin typeface="游ゴシック" panose="020B0400000000000000" pitchFamily="50" charset="-128"/>
                        <a:ea typeface="游ゴシック" panose="020B0400000000000000" pitchFamily="50" charset="-128"/>
                      </a:endParaRPr>
                    </a:p>
                    <a:p>
                      <a:pPr marL="0" marR="0" lvl="0" indent="0" algn="l" defTabSz="410751" rtl="0" eaLnBrk="1" fontAlgn="auto" latinLnBrk="0" hangingPunct="1">
                        <a:lnSpc>
                          <a:spcPct val="100000"/>
                        </a:lnSpc>
                        <a:spcBef>
                          <a:spcPts val="0"/>
                        </a:spcBef>
                        <a:spcAft>
                          <a:spcPts val="0"/>
                        </a:spcAft>
                        <a:buClrTx/>
                        <a:buSzTx/>
                        <a:buFontTx/>
                        <a:buNone/>
                        <a:tabLst/>
                        <a:defRPr/>
                      </a:pPr>
                      <a:r>
                        <a:rPr lang="ja-JP" altLang="en-US" sz="1200" b="0">
                          <a:solidFill>
                            <a:srgbClr val="37474F"/>
                          </a:solidFill>
                          <a:latin typeface="游ゴシック" panose="020B0400000000000000" pitchFamily="50" charset="-128"/>
                          <a:ea typeface="游ゴシック" panose="020B0400000000000000" pitchFamily="50" charset="-128"/>
                        </a:rPr>
                        <a:t>参加者：</a:t>
                      </a:r>
                      <a:endParaRPr lang="zh-TW" altLang="en-US" sz="1200" b="0">
                        <a:solidFill>
                          <a:srgbClr val="37474F"/>
                        </a:solidFill>
                        <a:latin typeface="游ゴシック" panose="020B0400000000000000" pitchFamily="50" charset="-128"/>
                        <a:ea typeface="游ゴシック" panose="020B0400000000000000" pitchFamily="50" charset="-128"/>
                      </a:endParaRP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410751"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游ゴシック" panose="020B0400000000000000" pitchFamily="50" charset="-128"/>
                          <a:ea typeface="游ゴシック" panose="020B0400000000000000" pitchFamily="50" charset="-128"/>
                        </a:rPr>
                        <a:t>社内展開予定</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410751" rtl="0" eaLnBrk="1" fontAlgn="auto" latinLnBrk="0" hangingPunct="1">
                        <a:lnSpc>
                          <a:spcPct val="100000"/>
                        </a:lnSpc>
                        <a:spcBef>
                          <a:spcPts val="0"/>
                        </a:spcBef>
                        <a:spcAft>
                          <a:spcPts val="0"/>
                        </a:spcAft>
                        <a:buClrTx/>
                        <a:buSzTx/>
                        <a:buFontTx/>
                        <a:buNone/>
                        <a:tabLst/>
                        <a:defRPr/>
                      </a:pPr>
                      <a:r>
                        <a:rPr kumimoji="1" lang="ja-JP" altLang="en-US" sz="1200">
                          <a:solidFill>
                            <a:srgbClr val="37474F"/>
                          </a:solidFill>
                          <a:latin typeface="游ゴシック" panose="020B0400000000000000" pitchFamily="50" charset="-128"/>
                          <a:ea typeface="+mn-ea"/>
                        </a:rPr>
                        <a:t>　月に役員報告</a:t>
                      </a:r>
                      <a:endParaRPr kumimoji="1" lang="en-US" altLang="ja-JP" sz="1200">
                        <a:solidFill>
                          <a:srgbClr val="37474F"/>
                        </a:solidFill>
                        <a:latin typeface="游ゴシック" panose="020B0400000000000000" pitchFamily="50" charset="-128"/>
                        <a:ea typeface="+mn-ea"/>
                      </a:endParaRPr>
                    </a:p>
                    <a:p>
                      <a:pPr marL="0" marR="0" lvl="0" indent="0" algn="l" defTabSz="410751" rtl="0" eaLnBrk="1" fontAlgn="auto" latinLnBrk="0" hangingPunct="1">
                        <a:lnSpc>
                          <a:spcPct val="100000"/>
                        </a:lnSpc>
                        <a:spcBef>
                          <a:spcPts val="0"/>
                        </a:spcBef>
                        <a:spcAft>
                          <a:spcPts val="0"/>
                        </a:spcAft>
                        <a:buClrTx/>
                        <a:buSzTx/>
                        <a:buFontTx/>
                        <a:buNone/>
                        <a:tabLst/>
                        <a:defRPr/>
                      </a:pPr>
                      <a:r>
                        <a:rPr kumimoji="1" lang="ja-JP" altLang="en-US" sz="1200">
                          <a:solidFill>
                            <a:srgbClr val="37474F"/>
                          </a:solidFill>
                          <a:latin typeface="游ゴシック" panose="020B0400000000000000" pitchFamily="50" charset="-128"/>
                          <a:ea typeface="+mn-ea"/>
                        </a:rPr>
                        <a:t>　月に従業員向けフィードバック</a:t>
                      </a:r>
                    </a:p>
                  </a:txBody>
                  <a:tcPr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39894069"/>
                  </a:ext>
                </a:extLst>
              </a:tr>
            </a:tbl>
          </a:graphicData>
        </a:graphic>
      </p:graphicFrame>
    </p:spTree>
    <p:extLst>
      <p:ext uri="{BB962C8B-B14F-4D97-AF65-F5344CB8AC3E}">
        <p14:creationId xmlns:p14="http://schemas.microsoft.com/office/powerpoint/2010/main" val="221593091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CF80A62E-61BF-4A60-BFDA-2B33DC5B244C}"/>
              </a:ext>
            </a:extLst>
          </p:cNvPr>
          <p:cNvGraphicFramePr>
            <a:graphicFrameLocks noGrp="1"/>
          </p:cNvGraphicFramePr>
          <p:nvPr>
            <p:extLst>
              <p:ext uri="{D42A27DB-BD31-4B8C-83A1-F6EECF244321}">
                <p14:modId xmlns:p14="http://schemas.microsoft.com/office/powerpoint/2010/main" val="1464785113"/>
              </p:ext>
            </p:extLst>
          </p:nvPr>
        </p:nvGraphicFramePr>
        <p:xfrm>
          <a:off x="135289" y="2012903"/>
          <a:ext cx="8873422" cy="4245726"/>
        </p:xfrm>
        <a:graphic>
          <a:graphicData uri="http://schemas.openxmlformats.org/drawingml/2006/table">
            <a:tbl>
              <a:tblPr firstRow="1" bandRow="1">
                <a:tableStyleId>{E8034E78-7F5D-4C2E-B375-FC64B27BC917}</a:tableStyleId>
              </a:tblPr>
              <a:tblGrid>
                <a:gridCol w="1147646">
                  <a:extLst>
                    <a:ext uri="{9D8B030D-6E8A-4147-A177-3AD203B41FA5}">
                      <a16:colId xmlns:a16="http://schemas.microsoft.com/office/drawing/2014/main" val="1143621772"/>
                    </a:ext>
                  </a:extLst>
                </a:gridCol>
                <a:gridCol w="1147646">
                  <a:extLst>
                    <a:ext uri="{9D8B030D-6E8A-4147-A177-3AD203B41FA5}">
                      <a16:colId xmlns:a16="http://schemas.microsoft.com/office/drawing/2014/main" val="1671366998"/>
                    </a:ext>
                  </a:extLst>
                </a:gridCol>
                <a:gridCol w="3289065">
                  <a:extLst>
                    <a:ext uri="{9D8B030D-6E8A-4147-A177-3AD203B41FA5}">
                      <a16:colId xmlns:a16="http://schemas.microsoft.com/office/drawing/2014/main" val="616047490"/>
                    </a:ext>
                  </a:extLst>
                </a:gridCol>
                <a:gridCol w="3289065">
                  <a:extLst>
                    <a:ext uri="{9D8B030D-6E8A-4147-A177-3AD203B41FA5}">
                      <a16:colId xmlns:a16="http://schemas.microsoft.com/office/drawing/2014/main" val="3703412191"/>
                    </a:ext>
                  </a:extLst>
                </a:gridCol>
              </a:tblGrid>
              <a:tr h="268608">
                <a:tc>
                  <a:txBody>
                    <a:bodyPr/>
                    <a:lstStyle/>
                    <a:p>
                      <a:endParaRPr kumimoji="1" lang="ja-JP" altLang="en-US" sz="1800">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endParaRPr kumimoji="1" lang="ja-JP" altLang="en-US" sz="1800">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r>
                        <a:rPr kumimoji="1" lang="ja-JP" altLang="en-US" sz="1800">
                          <a:latin typeface="游ゴシック" panose="020B0400000000000000" pitchFamily="50" charset="-128"/>
                          <a:ea typeface="游ゴシック" panose="020B0400000000000000" pitchFamily="50" charset="-128"/>
                        </a:rPr>
                        <a:t>記名式</a:t>
                      </a:r>
                    </a:p>
                  </a:txBody>
                  <a:tcPr marL="84406" marR="84406" marT="42203" marB="42203"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bg1"/>
                      </a:solidFill>
                      <a:prstDash val="sysDot"/>
                      <a:round/>
                      <a:headEnd type="none" w="med" len="med"/>
                      <a:tailEnd type="none" w="med" len="med"/>
                    </a:lnB>
                    <a:solidFill>
                      <a:srgbClr val="55BBB3"/>
                    </a:solidFill>
                  </a:tcPr>
                </a:tc>
                <a:tc>
                  <a:txBody>
                    <a:bodyPr/>
                    <a:lstStyle/>
                    <a:p>
                      <a:r>
                        <a:rPr kumimoji="1" lang="ja-JP" altLang="en-US" sz="1800">
                          <a:latin typeface="游ゴシック" panose="020B0400000000000000" pitchFamily="50" charset="-128"/>
                          <a:ea typeface="游ゴシック" panose="020B0400000000000000" pitchFamily="50" charset="-128"/>
                        </a:rPr>
                        <a:t>匿名式</a:t>
                      </a:r>
                    </a:p>
                  </a:txBody>
                  <a:tcPr marL="84406" marR="84406" marT="42203" marB="42203" anchor="ct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bg1"/>
                      </a:solidFill>
                      <a:prstDash val="sysDot"/>
                      <a:round/>
                      <a:headEnd type="none" w="med" len="med"/>
                      <a:tailEnd type="none" w="med" len="med"/>
                    </a:lnB>
                    <a:solidFill>
                      <a:srgbClr val="55BBB3"/>
                    </a:solidFill>
                  </a:tcPr>
                </a:tc>
                <a:extLst>
                  <a:ext uri="{0D108BD9-81ED-4DB2-BD59-A6C34878D82A}">
                    <a16:rowId xmlns:a16="http://schemas.microsoft.com/office/drawing/2014/main" val="1080572701"/>
                  </a:ext>
                </a:extLst>
              </a:tr>
              <a:tr h="706940">
                <a:tc rowSpan="2">
                  <a:txBody>
                    <a:bodyPr/>
                    <a:lstStyle/>
                    <a:p>
                      <a:pPr marL="0" marR="0" lvl="0" indent="0" algn="ctr" defTabSz="410792" eaLnBrk="1" fontAlgn="auto" latinLnBrk="0" hangingPunct="1">
                        <a:lnSpc>
                          <a:spcPct val="100000"/>
                        </a:lnSpc>
                        <a:spcBef>
                          <a:spcPts val="0"/>
                        </a:spcBef>
                        <a:spcAft>
                          <a:spcPts val="0"/>
                        </a:spcAft>
                        <a:buClrTx/>
                        <a:buSzTx/>
                        <a:buFontTx/>
                        <a:buNone/>
                        <a:tabLst/>
                        <a:defRPr/>
                      </a:pPr>
                      <a:r>
                        <a:rPr kumimoji="1" lang="ja-JP" altLang="en-US" sz="1200" b="1">
                          <a:solidFill>
                            <a:schemeClr val="bg1"/>
                          </a:solidFill>
                          <a:latin typeface="游ゴシック" panose="020B0400000000000000" pitchFamily="50" charset="-128"/>
                          <a:ea typeface="游ゴシック" panose="020B0400000000000000" pitchFamily="50" charset="-128"/>
                        </a:rPr>
                        <a:t>ユーザ観点</a:t>
                      </a:r>
                    </a:p>
                  </a:txBody>
                  <a:tcPr marL="84406" marR="84406" marT="42203" marB="42203"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a:txBody>
                    <a:bodyPr/>
                    <a:lstStyle/>
                    <a:p>
                      <a:r>
                        <a:rPr kumimoji="1" lang="ja-JP" altLang="en-US" sz="1200" b="1">
                          <a:solidFill>
                            <a:schemeClr val="bg1"/>
                          </a:solidFill>
                          <a:latin typeface="游ゴシック" panose="020B0400000000000000" pitchFamily="50" charset="-128"/>
                          <a:ea typeface="游ゴシック" panose="020B0400000000000000" pitchFamily="50" charset="-128"/>
                        </a:rPr>
                        <a:t>回答率</a:t>
                      </a:r>
                    </a:p>
                  </a:txBody>
                  <a:tcPr marL="84406" marR="84406" marT="42203" marB="42203"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gridSpan="2">
                  <a:txBody>
                    <a:bodyPr/>
                    <a:lstStyle/>
                    <a:p>
                      <a:pPr marL="0" marR="0" lvl="0" indent="0" algn="l" defTabSz="410751" rtl="0" eaLnBrk="1" fontAlgn="auto" latinLnBrk="0" hangingPunct="1">
                        <a:lnSpc>
                          <a:spcPct val="100000"/>
                        </a:lnSpc>
                        <a:spcBef>
                          <a:spcPts val="0"/>
                        </a:spcBef>
                        <a:spcAft>
                          <a:spcPts val="0"/>
                        </a:spcAft>
                        <a:buClr>
                          <a:schemeClr val="dk1"/>
                        </a:buClr>
                        <a:buSzPts val="1500"/>
                        <a:buFontTx/>
                        <a:buNone/>
                        <a:tabLst/>
                        <a:defRPr/>
                      </a:pPr>
                      <a:r>
                        <a:rPr lang="en-US" altLang="ja-JP" sz="1200" b="0" u="none" strike="noStrike" cap="none" err="1">
                          <a:solidFill>
                            <a:srgbClr val="37474F"/>
                          </a:solidFill>
                          <a:latin typeface="游ゴシック"/>
                          <a:ea typeface="游ゴシック"/>
                          <a:cs typeface="Arial"/>
                          <a:sym typeface="Arial"/>
                        </a:rPr>
                        <a:t>Geppo</a:t>
                      </a:r>
                      <a:r>
                        <a:rPr lang="ja-JP" altLang="en-US" sz="1200" b="0" u="none" strike="noStrike" cap="none">
                          <a:solidFill>
                            <a:srgbClr val="37474F"/>
                          </a:solidFill>
                          <a:latin typeface="游ゴシック"/>
                          <a:ea typeface="游ゴシック"/>
                          <a:cs typeface="Arial"/>
                          <a:sym typeface="Arial"/>
                        </a:rPr>
                        <a:t>回答画面上に「記名式」「匿名式」が表示されるわけではないので実施方法による違いはほぼない</a:t>
                      </a:r>
                    </a:p>
                  </a:txBody>
                  <a:tcPr marL="84400" marR="84400" marT="42200" marB="42200" anchor="ct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hMerge="1">
                  <a:txBody>
                    <a:bodyPr/>
                    <a:lstStyle/>
                    <a:p>
                      <a:pPr marL="0" marR="0" lvl="0" indent="0" algn="l" defTabSz="379202" eaLnBrk="1" fontAlgn="auto" latinLnBrk="0" hangingPunct="1">
                        <a:lnSpc>
                          <a:spcPct val="100000"/>
                        </a:lnSpc>
                        <a:spcBef>
                          <a:spcPts val="0"/>
                        </a:spcBef>
                        <a:spcAft>
                          <a:spcPts val="0"/>
                        </a:spcAft>
                        <a:buClrTx/>
                        <a:buSzTx/>
                        <a:buFontTx/>
                        <a:buNone/>
                        <a:tabLst/>
                        <a:defRPr/>
                      </a:pPr>
                      <a:endParaRPr kumimoji="1" lang="en-US" altLang="ja-JP" sz="1400" b="1">
                        <a:solidFill>
                          <a:srgbClr val="37474F"/>
                        </a:solidFill>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4794346"/>
                  </a:ext>
                </a:extLst>
              </a:tr>
              <a:tr h="636012">
                <a:tc vMerge="1">
                  <a:txBody>
                    <a:bodyPr/>
                    <a:lstStyle/>
                    <a:p>
                      <a:endParaRPr kumimoji="1" lang="ja-JP" altLang="en-US" sz="1400" b="1">
                        <a:solidFill>
                          <a:srgbClr val="37474F"/>
                        </a:solidFill>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b="1">
                          <a:solidFill>
                            <a:schemeClr val="bg1"/>
                          </a:solidFill>
                          <a:latin typeface="游ゴシック" panose="020B0400000000000000" pitchFamily="50" charset="-128"/>
                          <a:ea typeface="游ゴシック" panose="020B0400000000000000" pitchFamily="50" charset="-128"/>
                        </a:rPr>
                        <a:t>率直性</a:t>
                      </a:r>
                    </a:p>
                  </a:txBody>
                  <a:tcPr marL="84406" marR="84406" marT="42203" marB="42203"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a:txBody>
                    <a:bodyPr/>
                    <a:lstStyle/>
                    <a:p>
                      <a:pPr marL="0" marR="0" lvl="0" indent="0" algn="l" defTabSz="410751" rtl="0" eaLnBrk="1" fontAlgn="auto" latinLnBrk="0" hangingPunct="1">
                        <a:lnSpc>
                          <a:spcPct val="100000"/>
                        </a:lnSpc>
                        <a:spcBef>
                          <a:spcPts val="0"/>
                        </a:spcBef>
                        <a:spcAft>
                          <a:spcPts val="0"/>
                        </a:spcAft>
                        <a:buClr>
                          <a:schemeClr val="dk1"/>
                        </a:buClr>
                        <a:buSzPts val="1500"/>
                        <a:buFontTx/>
                        <a:buNone/>
                        <a:tabLst/>
                        <a:defRPr/>
                      </a:pPr>
                      <a:r>
                        <a:rPr lang="ja-JP" altLang="en-US" sz="1200" b="0" u="none" strike="noStrike" cap="none">
                          <a:solidFill>
                            <a:srgbClr val="37474F"/>
                          </a:solidFill>
                          <a:latin typeface="游ゴシック"/>
                          <a:ea typeface="游ゴシック"/>
                          <a:cs typeface="Arial"/>
                          <a:sym typeface="Arial"/>
                        </a:rPr>
                        <a:t>特に</a:t>
                      </a:r>
                      <a:r>
                        <a:rPr lang="en-US" altLang="ja-JP" sz="1200" b="0" u="none" strike="noStrike" cap="none">
                          <a:solidFill>
                            <a:srgbClr val="37474F"/>
                          </a:solidFill>
                          <a:latin typeface="游ゴシック"/>
                          <a:ea typeface="游ゴシック"/>
                          <a:cs typeface="Arial"/>
                          <a:sym typeface="Arial"/>
                        </a:rPr>
                        <a:t>Q1</a:t>
                      </a:r>
                      <a:r>
                        <a:rPr lang="ja-JP" altLang="en-US" sz="1200" b="0" u="none" strike="noStrike" cap="none">
                          <a:solidFill>
                            <a:srgbClr val="37474F"/>
                          </a:solidFill>
                          <a:latin typeface="游ゴシック"/>
                          <a:ea typeface="游ゴシック"/>
                          <a:cs typeface="Arial"/>
                          <a:sym typeface="Arial"/>
                        </a:rPr>
                        <a:t>（</a:t>
                      </a:r>
                      <a:r>
                        <a:rPr lang="en-US" altLang="ja-JP" sz="1200" b="0" u="none" strike="noStrike" cap="none" err="1">
                          <a:solidFill>
                            <a:srgbClr val="37474F"/>
                          </a:solidFill>
                          <a:latin typeface="游ゴシック"/>
                          <a:ea typeface="游ゴシック"/>
                          <a:cs typeface="Arial"/>
                          <a:sym typeface="Arial"/>
                        </a:rPr>
                        <a:t>eNPS</a:t>
                      </a:r>
                      <a:r>
                        <a:rPr lang="ja-JP" altLang="en-US" sz="1200" b="0" u="none" strike="noStrike" cap="none">
                          <a:solidFill>
                            <a:srgbClr val="37474F"/>
                          </a:solidFill>
                          <a:latin typeface="游ゴシック"/>
                          <a:ea typeface="游ゴシック"/>
                          <a:cs typeface="Arial"/>
                          <a:sym typeface="Arial"/>
                        </a:rPr>
                        <a:t>）と</a:t>
                      </a:r>
                      <a:r>
                        <a:rPr lang="en-US" altLang="ja-JP" sz="1200" b="0" u="none" strike="noStrike" cap="none">
                          <a:solidFill>
                            <a:srgbClr val="37474F"/>
                          </a:solidFill>
                          <a:latin typeface="游ゴシック"/>
                          <a:ea typeface="游ゴシック"/>
                          <a:cs typeface="Arial"/>
                          <a:sym typeface="Arial"/>
                        </a:rPr>
                        <a:t>Q2</a:t>
                      </a:r>
                      <a:r>
                        <a:rPr lang="ja-JP" altLang="en-US" sz="1200" b="0" u="none" strike="noStrike" cap="none">
                          <a:solidFill>
                            <a:srgbClr val="37474F"/>
                          </a:solidFill>
                          <a:latin typeface="游ゴシック"/>
                          <a:ea typeface="游ゴシック"/>
                          <a:cs typeface="Arial"/>
                          <a:sym typeface="Arial"/>
                        </a:rPr>
                        <a:t>（勤続意向）については特に率直性が下がる傾向にある（大きな差異はない）</a:t>
                      </a:r>
                    </a:p>
                  </a:txBody>
                  <a:tcPr marL="84400" marR="84400" marT="42200" marB="42200" anchor="ct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indent="0" algn="l">
                        <a:buFontTx/>
                        <a:buNone/>
                      </a:pPr>
                      <a:r>
                        <a:rPr kumimoji="1" lang="ja-JP" altLang="en-US" sz="1200" b="0">
                          <a:solidFill>
                            <a:srgbClr val="37474F"/>
                          </a:solidFill>
                          <a:latin typeface="游ゴシック" panose="020B0400000000000000" pitchFamily="50" charset="-128"/>
                          <a:ea typeface="游ゴシック" panose="020B0400000000000000" pitchFamily="50" charset="-128"/>
                        </a:rPr>
                        <a:t>批判的なコメント含め、記名式に比較すると率直な回答が入ってきやすい</a:t>
                      </a:r>
                      <a:endParaRPr kumimoji="1" lang="en-US" altLang="ja-JP" sz="1200" b="0">
                        <a:solidFill>
                          <a:srgbClr val="37474F"/>
                        </a:solidFill>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306551769"/>
                  </a:ext>
                </a:extLst>
              </a:tr>
              <a:tr h="636012">
                <a:tc rowSpan="3">
                  <a:txBody>
                    <a:bodyPr/>
                    <a:lstStyle/>
                    <a:p>
                      <a:r>
                        <a:rPr kumimoji="1" lang="ja-JP" altLang="en-US" sz="1200" b="1">
                          <a:solidFill>
                            <a:schemeClr val="bg1"/>
                          </a:solidFill>
                          <a:latin typeface="游ゴシック" panose="020B0400000000000000" pitchFamily="50" charset="-128"/>
                          <a:ea typeface="游ゴシック" panose="020B0400000000000000" pitchFamily="50" charset="-128"/>
                        </a:rPr>
                        <a:t>管理者観点</a:t>
                      </a:r>
                    </a:p>
                  </a:txBody>
                  <a:tcPr marL="84406" marR="84406" marT="42203" marB="42203"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a:txBody>
                    <a:bodyPr/>
                    <a:lstStyle/>
                    <a:p>
                      <a:r>
                        <a:rPr kumimoji="1" lang="ja-JP" altLang="en-US" sz="1200" b="1">
                          <a:solidFill>
                            <a:schemeClr val="bg1"/>
                          </a:solidFill>
                          <a:latin typeface="游ゴシック" panose="020B0400000000000000" pitchFamily="50" charset="-128"/>
                          <a:ea typeface="游ゴシック" panose="020B0400000000000000" pitchFamily="50" charset="-128"/>
                        </a:rPr>
                        <a:t>管理画面閲覧可能範囲</a:t>
                      </a:r>
                    </a:p>
                  </a:txBody>
                  <a:tcPr marL="84406" marR="84406" marT="42203" marB="42203"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a:txBody>
                    <a:bodyPr/>
                    <a:lstStyle/>
                    <a:p>
                      <a:pPr marL="0" marR="0" lvl="0" indent="0" algn="l" defTabSz="410751" rtl="0" eaLnBrk="1" fontAlgn="auto" latinLnBrk="0" hangingPunct="1">
                        <a:lnSpc>
                          <a:spcPct val="100000"/>
                        </a:lnSpc>
                        <a:spcBef>
                          <a:spcPts val="0"/>
                        </a:spcBef>
                        <a:spcAft>
                          <a:spcPts val="0"/>
                        </a:spcAft>
                        <a:buClr>
                          <a:schemeClr val="dk1"/>
                        </a:buClr>
                        <a:buSzPts val="1500"/>
                        <a:buFontTx/>
                        <a:buNone/>
                        <a:tabLst/>
                        <a:defRPr/>
                      </a:pPr>
                      <a:r>
                        <a:rPr kumimoji="1" lang="ja-JP" altLang="en-US" sz="1200" b="0">
                          <a:solidFill>
                            <a:srgbClr val="37474F"/>
                          </a:solidFill>
                          <a:latin typeface="游ゴシック" panose="020B0400000000000000" pitchFamily="50" charset="-128"/>
                          <a:ea typeface="游ゴシック" panose="020B0400000000000000" pitchFamily="50" charset="-128"/>
                        </a:rPr>
                        <a:t>全ての結果を閲覧することが出来る</a:t>
                      </a:r>
                      <a:endParaRPr kumimoji="1" lang="en-US" altLang="ja-JP" sz="1200" b="0">
                        <a:solidFill>
                          <a:srgbClr val="37474F"/>
                        </a:solidFill>
                        <a:latin typeface="游ゴシック" panose="020B0400000000000000" pitchFamily="50" charset="-128"/>
                        <a:ea typeface="游ゴシック" panose="020B0400000000000000" pitchFamily="50" charset="-128"/>
                      </a:endParaRPr>
                    </a:p>
                  </a:txBody>
                  <a:tcPr marL="84400" marR="84400" marT="42200" marB="42200" anchor="ct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indent="0" algn="l">
                        <a:buFontTx/>
                        <a:buNone/>
                      </a:pPr>
                      <a:r>
                        <a:rPr kumimoji="1" lang="ja-JP" altLang="en-US" sz="1200" b="0">
                          <a:solidFill>
                            <a:srgbClr val="37474F"/>
                          </a:solidFill>
                          <a:latin typeface="游ゴシック" panose="020B0400000000000000" pitchFamily="50" charset="-128"/>
                          <a:ea typeface="游ゴシック" panose="020B0400000000000000" pitchFamily="50" charset="-128"/>
                        </a:rPr>
                        <a:t>回答者</a:t>
                      </a:r>
                      <a:r>
                        <a:rPr kumimoji="1" lang="en-US" altLang="ja-JP" sz="1200" b="0">
                          <a:solidFill>
                            <a:srgbClr val="37474F"/>
                          </a:solidFill>
                          <a:latin typeface="游ゴシック" panose="020B0400000000000000" pitchFamily="50" charset="-128"/>
                          <a:ea typeface="游ゴシック" panose="020B0400000000000000" pitchFamily="50" charset="-128"/>
                        </a:rPr>
                        <a:t>5</a:t>
                      </a:r>
                      <a:r>
                        <a:rPr kumimoji="1" lang="ja-JP" altLang="en-US" sz="1200" b="0">
                          <a:solidFill>
                            <a:srgbClr val="37474F"/>
                          </a:solidFill>
                          <a:latin typeface="游ゴシック" panose="020B0400000000000000" pitchFamily="50" charset="-128"/>
                          <a:ea typeface="游ゴシック" panose="020B0400000000000000" pitchFamily="50" charset="-128"/>
                        </a:rPr>
                        <a:t>名未満の組織レポートが画面上から非表示となる</a:t>
                      </a: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2285771429"/>
                  </a:ext>
                </a:extLst>
              </a:tr>
              <a:tr h="636012">
                <a:tc vMerge="1">
                  <a:txBody>
                    <a:bodyPr/>
                    <a:lstStyle/>
                    <a:p>
                      <a:endParaRPr kumimoji="1" lang="ja-JP" altLang="en-US" sz="1400" b="1">
                        <a:solidFill>
                          <a:srgbClr val="37474F"/>
                        </a:solidFill>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200" b="1">
                          <a:solidFill>
                            <a:schemeClr val="bg1"/>
                          </a:solidFill>
                          <a:latin typeface="游ゴシック" panose="020B0400000000000000" pitchFamily="50" charset="-128"/>
                          <a:ea typeface="游ゴシック" panose="020B0400000000000000" pitchFamily="50" charset="-128"/>
                        </a:rPr>
                        <a:t>CSV</a:t>
                      </a:r>
                      <a:r>
                        <a:rPr kumimoji="1" lang="ja-JP" altLang="en-US" sz="1200" b="1">
                          <a:solidFill>
                            <a:schemeClr val="bg1"/>
                          </a:solidFill>
                          <a:latin typeface="游ゴシック" panose="020B0400000000000000" pitchFamily="50" charset="-128"/>
                          <a:ea typeface="游ゴシック" panose="020B0400000000000000" pitchFamily="50" charset="-128"/>
                        </a:rPr>
                        <a:t>ダウンロード</a:t>
                      </a:r>
                    </a:p>
                  </a:txBody>
                  <a:tcPr marL="84406" marR="84406" marT="42203" marB="42203"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a:txBody>
                    <a:bodyPr/>
                    <a:lstStyle/>
                    <a:p>
                      <a:pPr marL="0" marR="0" lvl="0" indent="0" algn="ctr" defTabSz="410751">
                        <a:lnSpc>
                          <a:spcPct val="100000"/>
                        </a:lnSpc>
                        <a:spcBef>
                          <a:spcPts val="0"/>
                        </a:spcBef>
                        <a:spcAft>
                          <a:spcPts val="0"/>
                        </a:spcAft>
                        <a:buNone/>
                        <a:tabLst/>
                        <a:defRPr/>
                      </a:pPr>
                      <a:r>
                        <a:rPr lang="ja-JP" altLang="en-US" sz="1200" b="0">
                          <a:solidFill>
                            <a:srgbClr val="37474F"/>
                          </a:solidFill>
                          <a:latin typeface="游ゴシック"/>
                          <a:ea typeface="游ゴシック"/>
                        </a:rPr>
                        <a:t>回答者名＋回答結果</a:t>
                      </a:r>
                      <a:endParaRPr kumimoji="1" lang="ja-JP" altLang="en-US" sz="1200" b="0">
                        <a:solidFill>
                          <a:srgbClr val="37474F"/>
                        </a:solidFill>
                        <a:latin typeface="游ゴシック"/>
                        <a:ea typeface="游ゴシック"/>
                      </a:endParaRPr>
                    </a:p>
                  </a:txBody>
                  <a:tcPr marL="84400" marR="84400" marT="42200" marB="42200" anchor="ct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lvl="0" indent="0" algn="ctr">
                        <a:buFontTx/>
                        <a:buNone/>
                      </a:pPr>
                      <a:r>
                        <a:rPr lang="ja-JP" altLang="en-US" sz="1200" b="0">
                          <a:solidFill>
                            <a:srgbClr val="37474F"/>
                          </a:solidFill>
                          <a:latin typeface="游ゴシック"/>
                          <a:ea typeface="游ゴシック"/>
                        </a:rPr>
                        <a:t>回答結果のみ</a:t>
                      </a:r>
                      <a:endParaRPr kumimoji="1" lang="ja-JP" altLang="en-US" sz="1200" b="0">
                        <a:solidFill>
                          <a:srgbClr val="37474F"/>
                        </a:solidFill>
                        <a:latin typeface="游ゴシック"/>
                        <a:ea typeface="游ゴシック"/>
                      </a:endParaRP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2784878053"/>
                  </a:ext>
                </a:extLst>
              </a:tr>
              <a:tr h="636012">
                <a:tc vMerge="1">
                  <a:txBody>
                    <a:bodyPr/>
                    <a:lstStyle/>
                    <a:p>
                      <a:endParaRPr kumimoji="1" lang="ja-JP" altLang="en-US" sz="1400" b="1">
                        <a:solidFill>
                          <a:srgbClr val="37474F"/>
                        </a:solidFill>
                        <a:latin typeface="游ゴシック" panose="020B0400000000000000" pitchFamily="50" charset="-128"/>
                        <a:ea typeface="游ゴシック" panose="020B0400000000000000" pitchFamily="50" charset="-128"/>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200" b="1">
                          <a:solidFill>
                            <a:schemeClr val="bg1"/>
                          </a:solidFill>
                          <a:latin typeface="游ゴシック" panose="020B0400000000000000" pitchFamily="50" charset="-128"/>
                          <a:ea typeface="游ゴシック" panose="020B0400000000000000" pitchFamily="50" charset="-128"/>
                        </a:rPr>
                        <a:t>CS</a:t>
                      </a:r>
                      <a:r>
                        <a:rPr kumimoji="1" lang="ja-JP" altLang="en-US" sz="1200" b="1">
                          <a:solidFill>
                            <a:schemeClr val="bg1"/>
                          </a:solidFill>
                          <a:latin typeface="游ゴシック" panose="020B0400000000000000" pitchFamily="50" charset="-128"/>
                          <a:ea typeface="游ゴシック" panose="020B0400000000000000" pitchFamily="50" charset="-128"/>
                        </a:rPr>
                        <a:t>レポート</a:t>
                      </a:r>
                    </a:p>
                  </a:txBody>
                  <a:tcPr marL="84406" marR="84406" marT="42203" marB="42203"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bg1"/>
                      </a:solidFill>
                      <a:prstDash val="sysDot"/>
                      <a:round/>
                      <a:headEnd type="none" w="med" len="med"/>
                      <a:tailEnd type="none" w="med" len="med"/>
                    </a:lnB>
                    <a:solidFill>
                      <a:schemeClr val="tx1">
                        <a:lumMod val="50000"/>
                        <a:lumOff val="50000"/>
                      </a:schemeClr>
                    </a:solidFill>
                  </a:tcPr>
                </a:tc>
                <a:tc>
                  <a:txBody>
                    <a:bodyPr/>
                    <a:lstStyle/>
                    <a:p>
                      <a:pPr marL="0" marR="0" lvl="0" indent="0" algn="l" defTabSz="410751" rtl="0" eaLnBrk="1" fontAlgn="auto" latinLnBrk="0" hangingPunct="1">
                        <a:lnSpc>
                          <a:spcPct val="100000"/>
                        </a:lnSpc>
                        <a:spcBef>
                          <a:spcPts val="0"/>
                        </a:spcBef>
                        <a:spcAft>
                          <a:spcPts val="0"/>
                        </a:spcAft>
                        <a:buClr>
                          <a:schemeClr val="dk1"/>
                        </a:buClr>
                        <a:buSzPts val="1500"/>
                        <a:buFontTx/>
                        <a:buNone/>
                        <a:tabLst/>
                        <a:defRPr/>
                      </a:pPr>
                      <a:r>
                        <a:rPr kumimoji="1" lang="ja-JP" altLang="en-US" sz="1200" b="0">
                          <a:solidFill>
                            <a:srgbClr val="37474F"/>
                          </a:solidFill>
                          <a:latin typeface="游ゴシック" panose="020B0400000000000000" pitchFamily="50" charset="-128"/>
                          <a:ea typeface="游ゴシック" panose="020B0400000000000000" pitchFamily="50" charset="-128"/>
                        </a:rPr>
                        <a:t>全ての組織別、属性別レポートを提供（ただし、社内報告資料等に活用する場合は匿名式でのレポート作成も可能）</a:t>
                      </a:r>
                      <a:endParaRPr kumimoji="1" lang="en-US" altLang="ja-JP" sz="1200" b="0">
                        <a:solidFill>
                          <a:srgbClr val="37474F"/>
                        </a:solidFill>
                        <a:latin typeface="游ゴシック" panose="020B0400000000000000" pitchFamily="50" charset="-128"/>
                        <a:ea typeface="游ゴシック" panose="020B0400000000000000" pitchFamily="50" charset="-128"/>
                      </a:endParaRPr>
                    </a:p>
                  </a:txBody>
                  <a:tcPr marL="84400" marR="84400" marT="42200" marB="42200" anchor="ct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tc>
                  <a:txBody>
                    <a:bodyPr/>
                    <a:lstStyle/>
                    <a:p>
                      <a:pPr marL="0" indent="0" algn="l">
                        <a:buFontTx/>
                        <a:buNone/>
                      </a:pPr>
                      <a:r>
                        <a:rPr kumimoji="1" lang="en-US" altLang="ja-JP" sz="1200" b="0">
                          <a:solidFill>
                            <a:srgbClr val="37474F"/>
                          </a:solidFill>
                          <a:latin typeface="游ゴシック" panose="020B0400000000000000" pitchFamily="50" charset="-128"/>
                          <a:ea typeface="游ゴシック" panose="020B0400000000000000" pitchFamily="50" charset="-128"/>
                        </a:rPr>
                        <a:t>5</a:t>
                      </a:r>
                      <a:r>
                        <a:rPr kumimoji="1" lang="ja-JP" altLang="en-US" sz="1200" b="0">
                          <a:solidFill>
                            <a:srgbClr val="37474F"/>
                          </a:solidFill>
                          <a:latin typeface="游ゴシック" panose="020B0400000000000000" pitchFamily="50" charset="-128"/>
                          <a:ea typeface="游ゴシック" panose="020B0400000000000000" pitchFamily="50" charset="-128"/>
                        </a:rPr>
                        <a:t>名未満の組織、属性について結果をマスキングして提供</a:t>
                      </a: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solidFill>
                      <a:schemeClr val="bg1"/>
                    </a:solidFill>
                  </a:tcPr>
                </a:tc>
                <a:extLst>
                  <a:ext uri="{0D108BD9-81ED-4DB2-BD59-A6C34878D82A}">
                    <a16:rowId xmlns:a16="http://schemas.microsoft.com/office/drawing/2014/main" val="787995908"/>
                  </a:ext>
                </a:extLst>
              </a:tr>
              <a:tr h="636012">
                <a:tc gridSpan="2">
                  <a:txBody>
                    <a:bodyPr/>
                    <a:lstStyle/>
                    <a:p>
                      <a:r>
                        <a:rPr kumimoji="1" lang="ja-JP" altLang="en-US" sz="1200" b="1">
                          <a:solidFill>
                            <a:schemeClr val="bg1"/>
                          </a:solidFill>
                          <a:latin typeface="游ゴシック" panose="020B0400000000000000" pitchFamily="50" charset="-128"/>
                          <a:ea typeface="游ゴシック" panose="020B0400000000000000" pitchFamily="50" charset="-128"/>
                        </a:rPr>
                        <a:t>推奨ケース</a:t>
                      </a:r>
                    </a:p>
                  </a:txBody>
                  <a:tcPr marL="84406" marR="84406" marT="42203" marB="42203"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bg1"/>
                      </a:solidFill>
                      <a:prstDash val="sysDot"/>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tx1">
                        <a:lumMod val="50000"/>
                        <a:lumOff val="50000"/>
                      </a:schemeClr>
                    </a:solidFill>
                  </a:tcPr>
                </a:tc>
                <a:tc hMerge="1">
                  <a:txBody>
                    <a:bodyPr/>
                    <a:lstStyle/>
                    <a:p>
                      <a:r>
                        <a:rPr kumimoji="1" lang="ja-JP" altLang="en-US" sz="1400" b="1">
                          <a:solidFill>
                            <a:srgbClr val="37474F"/>
                          </a:solidFill>
                          <a:latin typeface="游ゴシック" panose="020B0400000000000000" pitchFamily="50" charset="-128"/>
                          <a:ea typeface="游ゴシック" panose="020B0400000000000000" pitchFamily="50" charset="-128"/>
                        </a:rPr>
                        <a:t>推奨ケース</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10751" rtl="0" eaLnBrk="1" fontAlgn="auto" latinLnBrk="0" hangingPunct="1">
                        <a:lnSpc>
                          <a:spcPct val="100000"/>
                        </a:lnSpc>
                        <a:spcBef>
                          <a:spcPts val="0"/>
                        </a:spcBef>
                        <a:spcAft>
                          <a:spcPts val="0"/>
                        </a:spcAft>
                        <a:buClr>
                          <a:schemeClr val="dk1"/>
                        </a:buClr>
                        <a:buSzPts val="1500"/>
                        <a:buFontTx/>
                        <a:buNone/>
                        <a:tabLst/>
                        <a:defRPr/>
                      </a:pPr>
                      <a:r>
                        <a:rPr kumimoji="1" lang="ja-JP" altLang="en-US" sz="1200" b="0">
                          <a:solidFill>
                            <a:srgbClr val="37474F"/>
                          </a:solidFill>
                          <a:latin typeface="游ゴシック" panose="020B0400000000000000" pitchFamily="50" charset="-128"/>
                          <a:ea typeface="游ゴシック" panose="020B0400000000000000" pitchFamily="50" charset="-128"/>
                        </a:rPr>
                        <a:t>右記以外の全てのケース</a:t>
                      </a:r>
                      <a:endParaRPr kumimoji="1" lang="en-US" altLang="ja-JP" sz="1200" b="0">
                        <a:solidFill>
                          <a:srgbClr val="37474F"/>
                        </a:solidFill>
                        <a:latin typeface="游ゴシック" panose="020B0400000000000000" pitchFamily="50" charset="-128"/>
                        <a:ea typeface="游ゴシック" panose="020B0400000000000000" pitchFamily="50" charset="-128"/>
                      </a:endParaRPr>
                    </a:p>
                  </a:txBody>
                  <a:tcPr marL="84400" marR="84400" marT="42200" marB="42200" anchor="ctr">
                    <a:lnL w="12700" cap="flat" cmpd="sng" algn="ctr">
                      <a:solidFill>
                        <a:schemeClr val="bg1"/>
                      </a:solidFill>
                      <a:prstDash val="sysDot"/>
                      <a:round/>
                      <a:headEnd type="none" w="med" len="med"/>
                      <a:tailEnd type="none" w="med" len="med"/>
                    </a:lnL>
                    <a:lnR w="12700" cap="flat" cmpd="sng" algn="ctr">
                      <a:solidFill>
                        <a:schemeClr val="tx1">
                          <a:lumMod val="50000"/>
                          <a:lumOff val="50000"/>
                        </a:schemeClr>
                      </a:solidFill>
                      <a:prstDash val="sysDot"/>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marL="0" indent="0" algn="l">
                        <a:buFontTx/>
                        <a:buNone/>
                      </a:pPr>
                      <a:r>
                        <a:rPr kumimoji="1" lang="ja-JP" altLang="en-US" sz="1200" b="0">
                          <a:solidFill>
                            <a:srgbClr val="37474F"/>
                          </a:solidFill>
                          <a:latin typeface="游ゴシック" panose="020B0400000000000000" pitchFamily="50" charset="-128"/>
                          <a:ea typeface="游ゴシック" panose="020B0400000000000000" pitchFamily="50" charset="-128"/>
                        </a:rPr>
                        <a:t>限定管理者を多く配置しているケース</a:t>
                      </a:r>
                    </a:p>
                  </a:txBody>
                  <a:tcPr marL="84406" marR="84406" marT="42203" marB="42203" anchor="ctr">
                    <a:lnL w="12700" cap="flat" cmpd="sng" algn="ctr">
                      <a:solidFill>
                        <a:schemeClr val="tx1">
                          <a:lumMod val="50000"/>
                          <a:lumOff val="50000"/>
                        </a:schemeClr>
                      </a:solidFill>
                      <a:prstDash val="sysDot"/>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36258238"/>
                  </a:ext>
                </a:extLst>
              </a:tr>
            </a:tbl>
          </a:graphicData>
        </a:graphic>
      </p:graphicFrame>
      <p:sp>
        <p:nvSpPr>
          <p:cNvPr id="8" name="タイトル 1">
            <a:extLst>
              <a:ext uri="{FF2B5EF4-FFF2-40B4-BE49-F238E27FC236}">
                <a16:creationId xmlns:a16="http://schemas.microsoft.com/office/drawing/2014/main" id="{33BDD926-F3CB-47D5-B503-87B6F7689E78}"/>
              </a:ext>
            </a:extLst>
          </p:cNvPr>
          <p:cNvSpPr>
            <a:spLocks noGrp="1"/>
          </p:cNvSpPr>
          <p:nvPr>
            <p:ph type="title"/>
          </p:nvPr>
        </p:nvSpPr>
        <p:spPr/>
        <p:txBody>
          <a:bodyPr/>
          <a:lstStyle/>
          <a:p>
            <a:r>
              <a:rPr kumimoji="1" lang="ja-JP" altLang="en-US" b="1"/>
              <a:t>（参考）実施方法の違い</a:t>
            </a:r>
          </a:p>
        </p:txBody>
      </p:sp>
      <p:sp>
        <p:nvSpPr>
          <p:cNvPr id="7" name="Geppoの個人サーベイと組織サーベイの違い">
            <a:extLst>
              <a:ext uri="{FF2B5EF4-FFF2-40B4-BE49-F238E27FC236}">
                <a16:creationId xmlns:a16="http://schemas.microsoft.com/office/drawing/2014/main" id="{BD216E0E-7158-4B18-AFBE-5687636FB4D9}"/>
              </a:ext>
            </a:extLst>
          </p:cNvPr>
          <p:cNvSpPr txBox="1"/>
          <p:nvPr/>
        </p:nvSpPr>
        <p:spPr>
          <a:xfrm>
            <a:off x="926455" y="1201596"/>
            <a:ext cx="7487872" cy="82083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3183" tIns="23183" rIns="23183" bIns="23183" anchor="ctr"/>
          <a:lstStyle>
            <a:lvl1pPr>
              <a:defRPr sz="2800"/>
            </a:lvl1pPr>
          </a:lstStyle>
          <a:p>
            <a:pPr algn="ctr" defTabSz="266577"/>
            <a:r>
              <a:rPr lang="ja-JP" altLang="en-US" sz="1846" b="1">
                <a:solidFill>
                  <a:srgbClr val="37474F"/>
                </a:solidFill>
                <a:latin typeface="游ゴシック" panose="020B0400000000000000" pitchFamily="50" charset="-128"/>
                <a:ea typeface="游ゴシック" panose="020B0400000000000000" pitchFamily="50" charset="-128"/>
              </a:rPr>
              <a:t>実施方法は「記名」と「匿名」で選択できます。</a:t>
            </a:r>
            <a:endParaRPr lang="en-US" altLang="ja-JP" sz="1846" b="1">
              <a:solidFill>
                <a:srgbClr val="37474F"/>
              </a:solidFill>
              <a:latin typeface="游ゴシック" panose="020B0400000000000000" pitchFamily="50" charset="-128"/>
              <a:ea typeface="游ゴシック" panose="020B0400000000000000" pitchFamily="50" charset="-128"/>
            </a:endParaRPr>
          </a:p>
          <a:p>
            <a:pPr algn="ctr" defTabSz="266577"/>
            <a:r>
              <a:rPr lang="ja-JP" altLang="en-US" sz="1846" b="1">
                <a:solidFill>
                  <a:srgbClr val="37474F"/>
                </a:solidFill>
                <a:latin typeface="游ゴシック" panose="020B0400000000000000" pitchFamily="50" charset="-128"/>
                <a:ea typeface="游ゴシック" panose="020B0400000000000000" pitchFamily="50" charset="-128"/>
              </a:rPr>
              <a:t>それぞれの違いは以下の通りです。</a:t>
            </a:r>
            <a:endParaRPr lang="en-US" altLang="ja-JP" sz="1846" b="1">
              <a:solidFill>
                <a:srgbClr val="37474F"/>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240725970"/>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ヒラギノ角ゴ ProN W3"/>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ヒラギノ角ゴ ProN W3"/>
        <a:ea typeface="ヒラギノ角ゴ ProN W3"/>
        <a:cs typeface="ヒラギノ角ゴ ProN W3"/>
      </a:majorFont>
      <a:minorFont>
        <a:latin typeface="ヒラギノ角ゴ ProN W3"/>
        <a:ea typeface="ヒラギノ角ゴ ProN W3"/>
        <a:cs typeface="ヒラギノ角ゴ ProN W3"/>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ヒラギノ角ゴ ProN W3"/>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ヒラギノ角ゴ ProN W6"/>
            <a:ea typeface="ヒラギノ角ゴ ProN W6"/>
            <a:cs typeface="ヒラギノ角ゴ ProN W6"/>
            <a:sym typeface="ヒラギノ角ゴ ProN W6"/>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16700fe-015a-4167-9299-e5144bbf8a7f" xsi:nil="true"/>
    <lcf76f155ced4ddcb4097134ff3c332f xmlns="ddfcb2a4-36dc-48d1-adb4-25982a6caaf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0813893F6D81AB48BB10C77DC1E20B40" ma:contentTypeVersion="15" ma:contentTypeDescription="新しいドキュメントを作成します。" ma:contentTypeScope="" ma:versionID="b5289768072fb8c8ffb8b6243ba47278">
  <xsd:schema xmlns:xsd="http://www.w3.org/2001/XMLSchema" xmlns:xs="http://www.w3.org/2001/XMLSchema" xmlns:p="http://schemas.microsoft.com/office/2006/metadata/properties" xmlns:ns2="ddfcb2a4-36dc-48d1-adb4-25982a6caaf7" xmlns:ns3="816700fe-015a-4167-9299-e5144bbf8a7f" targetNamespace="http://schemas.microsoft.com/office/2006/metadata/properties" ma:root="true" ma:fieldsID="aada96f53edf87c574cc6deed4213df4" ns2:_="" ns3:_="">
    <xsd:import namespace="ddfcb2a4-36dc-48d1-adb4-25982a6caaf7"/>
    <xsd:import namespace="816700fe-015a-4167-9299-e5144bbf8a7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fcb2a4-36dc-48d1-adb4-25982a6caa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a3a9e2b4-bd26-462e-b1d1-efb57a71636b"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6700fe-015a-4167-9299-e5144bbf8a7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7e958a0e-e018-4dde-8e50-8896eb0394e5}" ma:internalName="TaxCatchAll" ma:showField="CatchAllData" ma:web="816700fe-015a-4167-9299-e5144bbf8a7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3E6014-D131-4C9A-BCD4-F9CA895A83D6}">
  <ds:schemaRefs>
    <ds:schemaRef ds:uri="816700fe-015a-4167-9299-e5144bbf8a7f"/>
    <ds:schemaRef ds:uri="ddfcb2a4-36dc-48d1-adb4-25982a6caa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BA1BB46-2792-4C47-8350-FDDEF823751B}">
  <ds:schemaRefs>
    <ds:schemaRef ds:uri="http://schemas.microsoft.com/sharepoint/v3/contenttype/forms"/>
  </ds:schemaRefs>
</ds:datastoreItem>
</file>

<file path=customXml/itemProps3.xml><?xml version="1.0" encoding="utf-8"?>
<ds:datastoreItem xmlns:ds="http://schemas.openxmlformats.org/officeDocument/2006/customXml" ds:itemID="{E9C86395-B643-4358-8426-502A5AE41D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fcb2a4-36dc-48d1-adb4-25982a6caaf7"/>
    <ds:schemaRef ds:uri="816700fe-015a-4167-9299-e5144bbf8a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TotalTime>
  <Words>6474</Words>
  <Application>Microsoft Office PowerPoint</Application>
  <PresentationFormat>画面に合わせる (4:3)</PresentationFormat>
  <Paragraphs>941</Paragraphs>
  <Slides>64</Slides>
  <Notes>46</Notes>
  <HiddenSlides>0</HiddenSlides>
  <MMClips>0</MMClips>
  <ScaleCrop>false</ScaleCrop>
  <HeadingPairs>
    <vt:vector size="8" baseType="variant">
      <vt:variant>
        <vt:lpstr>使用されているフォント</vt:lpstr>
      </vt:variant>
      <vt:variant>
        <vt:i4>13</vt:i4>
      </vt:variant>
      <vt:variant>
        <vt:lpstr>テーマ</vt:lpstr>
      </vt:variant>
      <vt:variant>
        <vt:i4>1</vt:i4>
      </vt:variant>
      <vt:variant>
        <vt:lpstr>埋め込まれた OLE サーバー</vt:lpstr>
      </vt:variant>
      <vt:variant>
        <vt:i4>1</vt:i4>
      </vt:variant>
      <vt:variant>
        <vt:lpstr>スライド タイトル</vt:lpstr>
      </vt:variant>
      <vt:variant>
        <vt:i4>64</vt:i4>
      </vt:variant>
    </vt:vector>
  </HeadingPairs>
  <TitlesOfParts>
    <vt:vector size="79" baseType="lpstr">
      <vt:lpstr>Helvetica Neue Thin</vt:lpstr>
      <vt:lpstr>HGMaruGothicMPRO</vt:lpstr>
      <vt:lpstr>Meiryo UI</vt:lpstr>
      <vt:lpstr>NotoSansJP</vt:lpstr>
      <vt:lpstr>ヒラギノ角ゴ ProN W3</vt:lpstr>
      <vt:lpstr>ヒラギノ角ゴ ProN W6</vt:lpstr>
      <vt:lpstr>メイリオ</vt:lpstr>
      <vt:lpstr>Yu Gothic</vt:lpstr>
      <vt:lpstr>Yu Gothic</vt:lpstr>
      <vt:lpstr>Arial</vt:lpstr>
      <vt:lpstr>Calibri</vt:lpstr>
      <vt:lpstr>Helvetica</vt:lpstr>
      <vt:lpstr>Helvetica Neue Light</vt:lpstr>
      <vt:lpstr>White</vt:lpstr>
      <vt:lpstr>think-cell スライド</vt:lpstr>
      <vt:lpstr>PowerPoint プレゼンテーション</vt:lpstr>
      <vt:lpstr>アジェンダ</vt:lpstr>
      <vt:lpstr>組織サーベイについて</vt:lpstr>
      <vt:lpstr>eNPSとは</vt:lpstr>
      <vt:lpstr>Geppo組織サーベイ概要</vt:lpstr>
      <vt:lpstr>本日のアジェンダ</vt:lpstr>
      <vt:lpstr>貴社とGeppo組織サーベイでめざすことについて</vt:lpstr>
      <vt:lpstr>Geppoの運用目的について</vt:lpstr>
      <vt:lpstr>（参考）実施方法の違い</vt:lpstr>
      <vt:lpstr>本日のアジェンダ</vt:lpstr>
      <vt:lpstr>「組織サーベイ」の基本運用の流れ</vt:lpstr>
      <vt:lpstr>0.導入準備（仮説立て）</vt:lpstr>
      <vt:lpstr>設問内容</vt:lpstr>
      <vt:lpstr>0. 導入準備（仮説立て）</vt:lpstr>
      <vt:lpstr>導入準備（回答者への事前周知）</vt:lpstr>
      <vt:lpstr>0. 導入準備</vt:lpstr>
      <vt:lpstr>高回答率実現のポイント</vt:lpstr>
      <vt:lpstr>高回答率実現のポイント- 管理職の巻き込み</vt:lpstr>
      <vt:lpstr>高回答率実現のポイント- 従業員のGeppoへの信頼</vt:lpstr>
      <vt:lpstr>eNPSについてのご周知ポイント</vt:lpstr>
      <vt:lpstr>外国籍の従業員向けの注意点</vt:lpstr>
      <vt:lpstr>（参考）事前周知用テンプレート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0.導入準備</vt:lpstr>
      <vt:lpstr>組織サーベイ用アカウントへのログイン</vt:lpstr>
      <vt:lpstr>導入準備～配信までにご対応いただくこと～</vt:lpstr>
      <vt:lpstr>組織CSV（組織情報の登録）</vt:lpstr>
      <vt:lpstr>従業員CSV（従業員情報の登録）</vt:lpstr>
      <vt:lpstr>PowerPoint プレゼンテーション</vt:lpstr>
      <vt:lpstr>組織サーベイの配信設定</vt:lpstr>
      <vt:lpstr>組織サーベイの配信設定</vt:lpstr>
      <vt:lpstr>組織サーベイの配信設定</vt:lpstr>
      <vt:lpstr>追加質問</vt:lpstr>
      <vt:lpstr>追加質問</vt:lpstr>
      <vt:lpstr>1.回答（進捗確認）</vt:lpstr>
      <vt:lpstr>組織サーベイの回答状況確認/リマインド</vt:lpstr>
      <vt:lpstr>組織サーベイの回答状況確認/リマインド</vt:lpstr>
      <vt:lpstr>回答率を上げるためのフォロー</vt:lpstr>
      <vt:lpstr>回答率を上げるためのフォロー</vt:lpstr>
      <vt:lpstr>2.発見（課題認識）</vt:lpstr>
      <vt:lpstr>Geppo組織サーベイの弊社からのレポートイメージ1</vt:lpstr>
      <vt:lpstr>Geppo組織サーベイの弊社からのレポートイメージ2</vt:lpstr>
      <vt:lpstr>Geppo組織サーベイの弊社からのレポートイメージ3</vt:lpstr>
      <vt:lpstr>３.検討</vt:lpstr>
      <vt:lpstr>レポートの読み取り/打ち手の検討</vt:lpstr>
      <vt:lpstr>4.対応</vt:lpstr>
      <vt:lpstr>「Geppo組織サーベイ」の運用フロー</vt:lpstr>
      <vt:lpstr>PDCAサイクル（イメージ）</vt:lpstr>
      <vt:lpstr>PowerPoint プレゼンテーション</vt:lpstr>
      <vt:lpstr>本日のアジェンダ</vt:lpstr>
      <vt:lpstr>運用スケジュール</vt:lpstr>
      <vt:lpstr>CSV作成とアップロードについてご注意を！</vt:lpstr>
      <vt:lpstr>初回まとめ</vt:lpstr>
      <vt:lpstr>サポートのご案内（ご報告会）</vt:lpstr>
      <vt:lpstr>サポートのご案内</vt:lpstr>
      <vt:lpstr>GeppoLabへの登録方法</vt:lpstr>
      <vt:lpstr>GeppoLabでの質問方法</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橋本　経徹</dc:creator>
  <cp:lastModifiedBy>高橋 智則</cp:lastModifiedBy>
  <cp:revision>19</cp:revision>
  <dcterms:modified xsi:type="dcterms:W3CDTF">2024-03-21T13:09:20Z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0x0101000813893F6D81AB48BB10C77DC1E20B40</vt:lpwstr>
  </property>
  <property fmtid="{D5CDD505-2E9C-101B-9397-08002B2CF9AE}" pid="3" name="MediaServiceImageTags">
    <vt:lpwstr/>
  </property>
</Properties>
</file>