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4"/>
  </p:notesMasterIdLst>
  <p:sldIdLst>
    <p:sldId id="295" r:id="rId5"/>
    <p:sldId id="309" r:id="rId6"/>
    <p:sldId id="310" r:id="rId7"/>
    <p:sldId id="717" r:id="rId8"/>
    <p:sldId id="705" r:id="rId9"/>
    <p:sldId id="418" r:id="rId10"/>
    <p:sldId id="701" r:id="rId11"/>
    <p:sldId id="715" r:id="rId12"/>
    <p:sldId id="716" r:id="rId13"/>
  </p:sldIdLst>
  <p:sldSz cx="9144000" cy="6858000" type="screen4x3"/>
  <p:notesSz cx="6858000" cy="9144000"/>
  <p:custDataLst>
    <p:tags r:id="rId15"/>
  </p:custDataLst>
  <p:defaultTextStyle>
    <a:defPPr marL="0" marR="0" indent="0" algn="l" defTabSz="642915" rtl="0" fontAlgn="auto" latinLnBrk="1" hangingPunct="0">
      <a:lnSpc>
        <a:spcPct val="100000"/>
      </a:lnSpc>
      <a:spcBef>
        <a:spcPts val="0"/>
      </a:spcBef>
      <a:spcAft>
        <a:spcPts val="0"/>
      </a:spcAft>
      <a:buClrTx/>
      <a:buSzTx/>
      <a:buFontTx/>
      <a:buNone/>
      <a:tabLst/>
      <a:defRPr kumimoji="0" sz="1266" b="0" i="0" u="none" strike="noStrike" cap="none" spc="0" normalizeH="0" baseline="0">
        <a:ln>
          <a:noFill/>
        </a:ln>
        <a:solidFill>
          <a:srgbClr val="000000"/>
        </a:solidFill>
        <a:effectLst/>
        <a:uFillTx/>
      </a:defRPr>
    </a:defPPr>
    <a:lvl1pPr marL="0" marR="0" indent="0" algn="ctr" defTabSz="410751" rtl="0" fontAlgn="auto" latinLnBrk="0" hangingPunct="0">
      <a:lnSpc>
        <a:spcPct val="100000"/>
      </a:lnSpc>
      <a:spcBef>
        <a:spcPts val="0"/>
      </a:spcBef>
      <a:spcAft>
        <a:spcPts val="0"/>
      </a:spcAft>
      <a:buClrTx/>
      <a:buSzTx/>
      <a:buFontTx/>
      <a:buNone/>
      <a:tabLst/>
      <a:defRPr kumimoji="0" sz="1687"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1pPr>
    <a:lvl2pPr marL="0" marR="0" indent="160729" algn="ctr" defTabSz="410751" rtl="0" fontAlgn="auto" latinLnBrk="0" hangingPunct="0">
      <a:lnSpc>
        <a:spcPct val="100000"/>
      </a:lnSpc>
      <a:spcBef>
        <a:spcPts val="0"/>
      </a:spcBef>
      <a:spcAft>
        <a:spcPts val="0"/>
      </a:spcAft>
      <a:buClrTx/>
      <a:buSzTx/>
      <a:buFontTx/>
      <a:buNone/>
      <a:tabLst/>
      <a:defRPr kumimoji="0" sz="1687"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2pPr>
    <a:lvl3pPr marL="0" marR="0" indent="321457" algn="ctr" defTabSz="410751" rtl="0" fontAlgn="auto" latinLnBrk="0" hangingPunct="0">
      <a:lnSpc>
        <a:spcPct val="100000"/>
      </a:lnSpc>
      <a:spcBef>
        <a:spcPts val="0"/>
      </a:spcBef>
      <a:spcAft>
        <a:spcPts val="0"/>
      </a:spcAft>
      <a:buClrTx/>
      <a:buSzTx/>
      <a:buFontTx/>
      <a:buNone/>
      <a:tabLst/>
      <a:defRPr kumimoji="0" sz="1687"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3pPr>
    <a:lvl4pPr marL="0" marR="0" indent="482186" algn="ctr" defTabSz="410751" rtl="0" fontAlgn="auto" latinLnBrk="0" hangingPunct="0">
      <a:lnSpc>
        <a:spcPct val="100000"/>
      </a:lnSpc>
      <a:spcBef>
        <a:spcPts val="0"/>
      </a:spcBef>
      <a:spcAft>
        <a:spcPts val="0"/>
      </a:spcAft>
      <a:buClrTx/>
      <a:buSzTx/>
      <a:buFontTx/>
      <a:buNone/>
      <a:tabLst/>
      <a:defRPr kumimoji="0" sz="1687"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4pPr>
    <a:lvl5pPr marL="0" marR="0" indent="642915" algn="ctr" defTabSz="410751" rtl="0" fontAlgn="auto" latinLnBrk="0" hangingPunct="0">
      <a:lnSpc>
        <a:spcPct val="100000"/>
      </a:lnSpc>
      <a:spcBef>
        <a:spcPts val="0"/>
      </a:spcBef>
      <a:spcAft>
        <a:spcPts val="0"/>
      </a:spcAft>
      <a:buClrTx/>
      <a:buSzTx/>
      <a:buFontTx/>
      <a:buNone/>
      <a:tabLst/>
      <a:defRPr kumimoji="0" sz="1687"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5pPr>
    <a:lvl6pPr marL="0" marR="0" indent="803643" algn="ctr" defTabSz="410751" rtl="0" fontAlgn="auto" latinLnBrk="0" hangingPunct="0">
      <a:lnSpc>
        <a:spcPct val="100000"/>
      </a:lnSpc>
      <a:spcBef>
        <a:spcPts val="0"/>
      </a:spcBef>
      <a:spcAft>
        <a:spcPts val="0"/>
      </a:spcAft>
      <a:buClrTx/>
      <a:buSzTx/>
      <a:buFontTx/>
      <a:buNone/>
      <a:tabLst/>
      <a:defRPr kumimoji="0" sz="1687"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6pPr>
    <a:lvl7pPr marL="0" marR="0" indent="964372" algn="ctr" defTabSz="410751" rtl="0" fontAlgn="auto" latinLnBrk="0" hangingPunct="0">
      <a:lnSpc>
        <a:spcPct val="100000"/>
      </a:lnSpc>
      <a:spcBef>
        <a:spcPts val="0"/>
      </a:spcBef>
      <a:spcAft>
        <a:spcPts val="0"/>
      </a:spcAft>
      <a:buClrTx/>
      <a:buSzTx/>
      <a:buFontTx/>
      <a:buNone/>
      <a:tabLst/>
      <a:defRPr kumimoji="0" sz="1687"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7pPr>
    <a:lvl8pPr marL="0" marR="0" indent="1125101" algn="ctr" defTabSz="410751" rtl="0" fontAlgn="auto" latinLnBrk="0" hangingPunct="0">
      <a:lnSpc>
        <a:spcPct val="100000"/>
      </a:lnSpc>
      <a:spcBef>
        <a:spcPts val="0"/>
      </a:spcBef>
      <a:spcAft>
        <a:spcPts val="0"/>
      </a:spcAft>
      <a:buClrTx/>
      <a:buSzTx/>
      <a:buFontTx/>
      <a:buNone/>
      <a:tabLst/>
      <a:defRPr kumimoji="0" sz="1687"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8pPr>
    <a:lvl9pPr marL="0" marR="0" indent="1285829" algn="ctr" defTabSz="410751" rtl="0" fontAlgn="auto" latinLnBrk="0" hangingPunct="0">
      <a:lnSpc>
        <a:spcPct val="100000"/>
      </a:lnSpc>
      <a:spcBef>
        <a:spcPts val="0"/>
      </a:spcBef>
      <a:spcAft>
        <a:spcPts val="0"/>
      </a:spcAft>
      <a:buClrTx/>
      <a:buSzTx/>
      <a:buFontTx/>
      <a:buNone/>
      <a:tabLst/>
      <a:defRPr kumimoji="0" sz="1687"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6B6B"/>
    <a:srgbClr val="00BEB4"/>
    <a:srgbClr val="5E5E5E"/>
    <a:srgbClr val="D9D9D9"/>
    <a:srgbClr val="002060"/>
    <a:srgbClr val="CFD8DC"/>
    <a:srgbClr val="37474F"/>
    <a:srgbClr val="55BBB3"/>
    <a:srgbClr val="C0C4C6"/>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6DEEFF-8D9F-03A8-3F60-B1FDB9BFAACB}" v="113" dt="2024-08-27T08:43:33.24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Ref idx="minor">
          <a:srgbClr val="000000"/>
        </a:fontRef>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ヒラギノ角ゴ ProN W6"/>
          <a:ea typeface="ヒラギノ角ゴ ProN W6"/>
          <a:cs typeface="ヒラギノ角ゴ ProN W6"/>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545" autoAdjust="0"/>
    <p:restoredTop sz="94660"/>
  </p:normalViewPr>
  <p:slideViewPr>
    <p:cSldViewPr snapToGrid="0">
      <p:cViewPr varScale="1">
        <p:scale>
          <a:sx n="50" d="100"/>
          <a:sy n="50" d="100"/>
        </p:scale>
        <p:origin x="1738"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1143000" y="685800"/>
            <a:ext cx="4572000" cy="3429000"/>
          </a:xfrm>
          <a:prstGeom prst="rect">
            <a:avLst/>
          </a:prstGeom>
        </p:spPr>
        <p:txBody>
          <a:bodyPr/>
          <a:lstStyle/>
          <a:p>
            <a:endParaRPr/>
          </a:p>
        </p:txBody>
      </p:sp>
      <p:sp>
        <p:nvSpPr>
          <p:cNvPr id="137" name="Shape 13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321457" latinLnBrk="0">
      <a:lnSpc>
        <a:spcPct val="117999"/>
      </a:lnSpc>
      <a:defRPr sz="1547">
        <a:latin typeface="+mn-lt"/>
        <a:ea typeface="+mn-ea"/>
        <a:cs typeface="+mn-cs"/>
        <a:sym typeface="ヒラギノ角ゴ ProN W3"/>
      </a:defRPr>
    </a:lvl1pPr>
    <a:lvl2pPr indent="160729" defTabSz="321457" latinLnBrk="0">
      <a:lnSpc>
        <a:spcPct val="117999"/>
      </a:lnSpc>
      <a:defRPr sz="1547">
        <a:latin typeface="+mn-lt"/>
        <a:ea typeface="+mn-ea"/>
        <a:cs typeface="+mn-cs"/>
        <a:sym typeface="ヒラギノ角ゴ ProN W3"/>
      </a:defRPr>
    </a:lvl2pPr>
    <a:lvl3pPr indent="321457" defTabSz="321457" latinLnBrk="0">
      <a:lnSpc>
        <a:spcPct val="117999"/>
      </a:lnSpc>
      <a:defRPr sz="1547">
        <a:latin typeface="+mn-lt"/>
        <a:ea typeface="+mn-ea"/>
        <a:cs typeface="+mn-cs"/>
        <a:sym typeface="ヒラギノ角ゴ ProN W3"/>
      </a:defRPr>
    </a:lvl3pPr>
    <a:lvl4pPr indent="482186" defTabSz="321457" latinLnBrk="0">
      <a:lnSpc>
        <a:spcPct val="117999"/>
      </a:lnSpc>
      <a:defRPr sz="1547">
        <a:latin typeface="+mn-lt"/>
        <a:ea typeface="+mn-ea"/>
        <a:cs typeface="+mn-cs"/>
        <a:sym typeface="ヒラギノ角ゴ ProN W3"/>
      </a:defRPr>
    </a:lvl4pPr>
    <a:lvl5pPr indent="642915" defTabSz="321457" latinLnBrk="0">
      <a:lnSpc>
        <a:spcPct val="117999"/>
      </a:lnSpc>
      <a:defRPr sz="1547">
        <a:latin typeface="+mn-lt"/>
        <a:ea typeface="+mn-ea"/>
        <a:cs typeface="+mn-cs"/>
        <a:sym typeface="ヒラギノ角ゴ ProN W3"/>
      </a:defRPr>
    </a:lvl5pPr>
    <a:lvl6pPr indent="803643" defTabSz="321457" latinLnBrk="0">
      <a:lnSpc>
        <a:spcPct val="117999"/>
      </a:lnSpc>
      <a:defRPr sz="1547">
        <a:latin typeface="+mn-lt"/>
        <a:ea typeface="+mn-ea"/>
        <a:cs typeface="+mn-cs"/>
        <a:sym typeface="ヒラギノ角ゴ ProN W3"/>
      </a:defRPr>
    </a:lvl6pPr>
    <a:lvl7pPr indent="964372" defTabSz="321457" latinLnBrk="0">
      <a:lnSpc>
        <a:spcPct val="117999"/>
      </a:lnSpc>
      <a:defRPr sz="1547">
        <a:latin typeface="+mn-lt"/>
        <a:ea typeface="+mn-ea"/>
        <a:cs typeface="+mn-cs"/>
        <a:sym typeface="ヒラギノ角ゴ ProN W3"/>
      </a:defRPr>
    </a:lvl7pPr>
    <a:lvl8pPr indent="1125101" defTabSz="321457" latinLnBrk="0">
      <a:lnSpc>
        <a:spcPct val="117999"/>
      </a:lnSpc>
      <a:defRPr sz="1547">
        <a:latin typeface="+mn-lt"/>
        <a:ea typeface="+mn-ea"/>
        <a:cs typeface="+mn-cs"/>
        <a:sym typeface="ヒラギノ角ゴ ProN W3"/>
      </a:defRPr>
    </a:lvl8pPr>
    <a:lvl9pPr indent="1285829" defTabSz="321457" latinLnBrk="0">
      <a:lnSpc>
        <a:spcPct val="117999"/>
      </a:lnSpc>
      <a:defRPr sz="1547">
        <a:latin typeface="+mn-lt"/>
        <a:ea typeface="+mn-ea"/>
        <a:cs typeface="+mn-cs"/>
        <a:sym typeface="ヒラギノ角ゴ ProN W3"/>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5C349A-D363-A246-B47A-27A6E8AF9195}" type="slidenum">
              <a:rPr lang="en-US" smtClean="0"/>
              <a:t>2</a:t>
            </a:fld>
            <a:endParaRPr lang="en-US"/>
          </a:p>
        </p:txBody>
      </p:sp>
    </p:spTree>
    <p:extLst>
      <p:ext uri="{BB962C8B-B14F-4D97-AF65-F5344CB8AC3E}">
        <p14:creationId xmlns:p14="http://schemas.microsoft.com/office/powerpoint/2010/main" val="390310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5C349A-D363-A246-B47A-27A6E8AF9195}" type="slidenum">
              <a:rPr lang="en-US" smtClean="0"/>
              <a:t>3</a:t>
            </a:fld>
            <a:endParaRPr lang="en-US"/>
          </a:p>
        </p:txBody>
      </p:sp>
    </p:spTree>
    <p:extLst>
      <p:ext uri="{BB962C8B-B14F-4D97-AF65-F5344CB8AC3E}">
        <p14:creationId xmlns:p14="http://schemas.microsoft.com/office/powerpoint/2010/main" val="4186562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5C349A-D363-A246-B47A-27A6E8AF9195}" type="slidenum">
              <a:rPr lang="en-US" smtClean="0"/>
              <a:t>4</a:t>
            </a:fld>
            <a:endParaRPr lang="en-US"/>
          </a:p>
        </p:txBody>
      </p:sp>
    </p:spTree>
    <p:extLst>
      <p:ext uri="{BB962C8B-B14F-4D97-AF65-F5344CB8AC3E}">
        <p14:creationId xmlns:p14="http://schemas.microsoft.com/office/powerpoint/2010/main" val="323331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1243013"/>
            <a:ext cx="4470400" cy="33528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5C349A-D363-A246-B47A-27A6E8AF9195}" type="slidenum">
              <a:rPr lang="en-US" smtClean="0"/>
              <a:t>5</a:t>
            </a:fld>
            <a:endParaRPr lang="en-US"/>
          </a:p>
        </p:txBody>
      </p:sp>
    </p:spTree>
    <p:extLst>
      <p:ext uri="{BB962C8B-B14F-4D97-AF65-F5344CB8AC3E}">
        <p14:creationId xmlns:p14="http://schemas.microsoft.com/office/powerpoint/2010/main" val="1804100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1243013"/>
            <a:ext cx="4470400" cy="33528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5C349A-D363-A246-B47A-27A6E8AF9195}" type="slidenum">
              <a:rPr lang="en-US" smtClean="0"/>
              <a:t>6</a:t>
            </a:fld>
            <a:endParaRPr lang="en-US"/>
          </a:p>
        </p:txBody>
      </p:sp>
    </p:spTree>
    <p:extLst>
      <p:ext uri="{BB962C8B-B14F-4D97-AF65-F5344CB8AC3E}">
        <p14:creationId xmlns:p14="http://schemas.microsoft.com/office/powerpoint/2010/main" val="226548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1243013"/>
            <a:ext cx="4470400" cy="33528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5C349A-D363-A246-B47A-27A6E8AF9195}" type="slidenum">
              <a:rPr lang="en-US" smtClean="0"/>
              <a:t>8</a:t>
            </a:fld>
            <a:endParaRPr lang="en-US"/>
          </a:p>
        </p:txBody>
      </p:sp>
    </p:spTree>
    <p:extLst>
      <p:ext uri="{BB962C8B-B14F-4D97-AF65-F5344CB8AC3E}">
        <p14:creationId xmlns:p14="http://schemas.microsoft.com/office/powerpoint/2010/main" val="3686965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タイトル&amp;サブタイトル">
    <p:spTree>
      <p:nvGrpSpPr>
        <p:cNvPr id="1" name=""/>
        <p:cNvGrpSpPr/>
        <p:nvPr/>
      </p:nvGrpSpPr>
      <p:grpSpPr>
        <a:xfrm>
          <a:off x="0" y="0"/>
          <a:ext cx="0" cy="0"/>
          <a:chOff x="0" y="0"/>
          <a:chExt cx="0" cy="0"/>
        </a:xfrm>
      </p:grpSpPr>
      <p:sp>
        <p:nvSpPr>
          <p:cNvPr id="11" name="タイトルテキスト"/>
          <p:cNvSpPr txBox="1">
            <a:spLocks noGrp="1"/>
          </p:cNvSpPr>
          <p:nvPr>
            <p:ph type="title"/>
          </p:nvPr>
        </p:nvSpPr>
        <p:spPr>
          <a:xfrm>
            <a:off x="892969" y="1151930"/>
            <a:ext cx="7358063" cy="2321719"/>
          </a:xfrm>
          <a:prstGeom prst="rect">
            <a:avLst/>
          </a:prstGeom>
        </p:spPr>
        <p:txBody>
          <a:bodyPr anchor="b"/>
          <a:lstStyle/>
          <a:p>
            <a:r>
              <a:t>タイトルテキスト</a:t>
            </a:r>
          </a:p>
        </p:txBody>
      </p:sp>
      <p:sp>
        <p:nvSpPr>
          <p:cNvPr id="12" name="本文レベル1…"/>
          <p:cNvSpPr txBox="1">
            <a:spLocks noGrp="1"/>
          </p:cNvSpPr>
          <p:nvPr>
            <p:ph type="body" sz="quarter" idx="1"/>
          </p:nvPr>
        </p:nvSpPr>
        <p:spPr>
          <a:xfrm>
            <a:off x="892969" y="3545086"/>
            <a:ext cx="7358063" cy="794742"/>
          </a:xfrm>
          <a:prstGeom prst="rect">
            <a:avLst/>
          </a:prstGeom>
        </p:spPr>
        <p:txBody>
          <a:bodyPr anchor="t"/>
          <a:lstStyle>
            <a:lvl1pPr marL="0" indent="0" algn="ctr">
              <a:spcBef>
                <a:spcPts val="0"/>
              </a:spcBef>
              <a:buSzTx/>
              <a:buNone/>
              <a:defRPr sz="2601"/>
            </a:lvl1pPr>
            <a:lvl2pPr marL="0" indent="0" algn="ctr">
              <a:spcBef>
                <a:spcPts val="0"/>
              </a:spcBef>
              <a:buSzTx/>
              <a:buNone/>
              <a:defRPr sz="2601"/>
            </a:lvl2pPr>
            <a:lvl3pPr marL="0" indent="0" algn="ctr">
              <a:spcBef>
                <a:spcPts val="0"/>
              </a:spcBef>
              <a:buSzTx/>
              <a:buNone/>
              <a:defRPr sz="2601"/>
            </a:lvl3pPr>
            <a:lvl4pPr marL="0" indent="0" algn="ctr">
              <a:spcBef>
                <a:spcPts val="0"/>
              </a:spcBef>
              <a:buSzTx/>
              <a:buNone/>
              <a:defRPr sz="2601"/>
            </a:lvl4pPr>
            <a:lvl5pPr marL="0" indent="0" algn="ctr">
              <a:spcBef>
                <a:spcPts val="0"/>
              </a:spcBef>
              <a:buSzTx/>
              <a:buNone/>
              <a:defRPr sz="2601"/>
            </a:lvl5pPr>
          </a:lstStyle>
          <a:p>
            <a:r>
              <a:t>本文レベル1</a:t>
            </a:r>
          </a:p>
          <a:p>
            <a:pPr lvl="1"/>
            <a:r>
              <a:t>本文レベル2</a:t>
            </a:r>
          </a:p>
          <a:p>
            <a:pPr lvl="2"/>
            <a:r>
              <a:t>本文レベル3</a:t>
            </a:r>
          </a:p>
          <a:p>
            <a:pPr lvl="3"/>
            <a:r>
              <a:t>本文レベル4</a:t>
            </a:r>
          </a:p>
          <a:p>
            <a:pPr lvl="4"/>
            <a:r>
              <a:t>本文レベル5</a:t>
            </a:r>
          </a:p>
        </p:txBody>
      </p:sp>
      <p:sp>
        <p:nvSpPr>
          <p:cNvPr id="13" name="スライド番号"/>
          <p:cNvSpPr txBox="1">
            <a:spLocks noGrp="1"/>
          </p:cNvSpPr>
          <p:nvPr>
            <p:ph type="sldNum" sz="quarter" idx="2"/>
          </p:nvPr>
        </p:nvSpPr>
        <p:spPr>
          <a:xfrm>
            <a:off x="4430158" y="6536531"/>
            <a:ext cx="278923" cy="275717"/>
          </a:xfrm>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画像（3点）">
    <p:spTree>
      <p:nvGrpSpPr>
        <p:cNvPr id="1" name=""/>
        <p:cNvGrpSpPr/>
        <p:nvPr/>
      </p:nvGrpSpPr>
      <p:grpSpPr>
        <a:xfrm>
          <a:off x="0" y="0"/>
          <a:ext cx="0" cy="0"/>
          <a:chOff x="0" y="0"/>
          <a:chExt cx="0" cy="0"/>
        </a:xfrm>
      </p:grpSpPr>
      <p:sp>
        <p:nvSpPr>
          <p:cNvPr id="83" name="イメージ"/>
          <p:cNvSpPr>
            <a:spLocks noGrp="1"/>
          </p:cNvSpPr>
          <p:nvPr>
            <p:ph type="pic" sz="quarter" idx="13"/>
          </p:nvPr>
        </p:nvSpPr>
        <p:spPr>
          <a:xfrm>
            <a:off x="4723805" y="3580805"/>
            <a:ext cx="3750469" cy="2652117"/>
          </a:xfrm>
          <a:prstGeom prst="rect">
            <a:avLst/>
          </a:prstGeom>
        </p:spPr>
        <p:txBody>
          <a:bodyPr lIns="91439" tIns="45719" rIns="91439" bIns="45719" anchor="t">
            <a:noAutofit/>
          </a:bodyPr>
          <a:lstStyle/>
          <a:p>
            <a:endParaRPr/>
          </a:p>
        </p:txBody>
      </p:sp>
      <p:sp>
        <p:nvSpPr>
          <p:cNvPr id="84" name="イメージ"/>
          <p:cNvSpPr>
            <a:spLocks noGrp="1"/>
          </p:cNvSpPr>
          <p:nvPr>
            <p:ph type="pic" sz="quarter" idx="14"/>
          </p:nvPr>
        </p:nvSpPr>
        <p:spPr>
          <a:xfrm>
            <a:off x="4723805" y="625078"/>
            <a:ext cx="3750469" cy="2652117"/>
          </a:xfrm>
          <a:prstGeom prst="rect">
            <a:avLst/>
          </a:prstGeom>
        </p:spPr>
        <p:txBody>
          <a:bodyPr lIns="91439" tIns="45719" rIns="91439" bIns="45719" anchor="t">
            <a:noAutofit/>
          </a:bodyPr>
          <a:lstStyle/>
          <a:p>
            <a:endParaRPr/>
          </a:p>
        </p:txBody>
      </p:sp>
      <p:sp>
        <p:nvSpPr>
          <p:cNvPr id="85" name="イメージ"/>
          <p:cNvSpPr>
            <a:spLocks noGrp="1"/>
          </p:cNvSpPr>
          <p:nvPr>
            <p:ph type="pic" sz="half" idx="15"/>
          </p:nvPr>
        </p:nvSpPr>
        <p:spPr>
          <a:xfrm>
            <a:off x="669726" y="625078"/>
            <a:ext cx="3750469" cy="5607844"/>
          </a:xfrm>
          <a:prstGeom prst="rect">
            <a:avLst/>
          </a:prstGeom>
        </p:spPr>
        <p:txBody>
          <a:bodyPr lIns="91439" tIns="45719" rIns="91439" bIns="45719" anchor="t">
            <a:noAutofit/>
          </a:bodyPr>
          <a:lstStyle/>
          <a:p>
            <a:endParaRPr/>
          </a:p>
        </p:txBody>
      </p:sp>
      <p:sp>
        <p:nvSpPr>
          <p:cNvPr id="8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引用">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892969" y="4473773"/>
            <a:ext cx="7358063" cy="362215"/>
          </a:xfrm>
          <a:prstGeom prst="rect">
            <a:avLst/>
          </a:prstGeom>
        </p:spPr>
        <p:txBody>
          <a:bodyPr anchor="t">
            <a:spAutoFit/>
          </a:bodyPr>
          <a:lstStyle>
            <a:lvl1pPr marL="0" indent="0" algn="ctr">
              <a:spcBef>
                <a:spcPts val="0"/>
              </a:spcBef>
              <a:buSzTx/>
              <a:buNone/>
              <a:defRPr sz="1687"/>
            </a:lvl1pPr>
          </a:lstStyle>
          <a:p>
            <a:r>
              <a:t>–Johnny Appleseed</a:t>
            </a:r>
          </a:p>
        </p:txBody>
      </p:sp>
      <p:sp>
        <p:nvSpPr>
          <p:cNvPr id="94" name="“ここに引用を入力してください。”"/>
          <p:cNvSpPr txBox="1">
            <a:spLocks noGrp="1"/>
          </p:cNvSpPr>
          <p:nvPr>
            <p:ph type="body" sz="quarter" idx="14"/>
          </p:nvPr>
        </p:nvSpPr>
        <p:spPr>
          <a:xfrm>
            <a:off x="892969" y="2979431"/>
            <a:ext cx="7358063" cy="470513"/>
          </a:xfrm>
          <a:prstGeom prst="rect">
            <a:avLst/>
          </a:prstGeom>
        </p:spPr>
        <p:txBody>
          <a:bodyPr>
            <a:spAutoFit/>
          </a:bodyPr>
          <a:lstStyle>
            <a:lvl1pPr marL="0" indent="0" algn="ctr">
              <a:spcBef>
                <a:spcPts val="0"/>
              </a:spcBef>
              <a:buSzTx/>
              <a:buNone/>
              <a:defRPr sz="2391"/>
            </a:lvl1pPr>
          </a:lstStyle>
          <a:p>
            <a:r>
              <a:t>“ここに引用を入力してください。”</a:t>
            </a:r>
          </a:p>
        </p:txBody>
      </p:sp>
      <p:sp>
        <p:nvSpPr>
          <p:cNvPr id="9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写真">
    <p:spTree>
      <p:nvGrpSpPr>
        <p:cNvPr id="1" name=""/>
        <p:cNvGrpSpPr/>
        <p:nvPr/>
      </p:nvGrpSpPr>
      <p:grpSpPr>
        <a:xfrm>
          <a:off x="0" y="0"/>
          <a:ext cx="0" cy="0"/>
          <a:chOff x="0" y="0"/>
          <a:chExt cx="0" cy="0"/>
        </a:xfrm>
      </p:grpSpPr>
      <p:sp>
        <p:nvSpPr>
          <p:cNvPr id="102" name="イメージ"/>
          <p:cNvSpPr>
            <a:spLocks noGrp="1"/>
          </p:cNvSpPr>
          <p:nvPr>
            <p:ph type="pic" idx="13"/>
          </p:nvPr>
        </p:nvSpPr>
        <p:spPr>
          <a:xfrm>
            <a:off x="0" y="0"/>
            <a:ext cx="9144000" cy="6858000"/>
          </a:xfrm>
          <a:prstGeom prst="rect">
            <a:avLst/>
          </a:prstGeom>
        </p:spPr>
        <p:txBody>
          <a:bodyPr lIns="91439" tIns="45719" rIns="91439" bIns="45719" anchor="t">
            <a:noAutofit/>
          </a:bodyPr>
          <a:lstStyle/>
          <a:p>
            <a:endParaRPr/>
          </a:p>
        </p:txBody>
      </p:sp>
      <p:sp>
        <p:nvSpPr>
          <p:cNvPr id="10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10"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17" name="Rectangle 7"/>
          <p:cNvSpPr/>
          <p:nvPr/>
        </p:nvSpPr>
        <p:spPr>
          <a:xfrm>
            <a:off x="-1" y="263769"/>
            <a:ext cx="9144001" cy="6330462"/>
          </a:xfrm>
          <a:prstGeom prst="rect">
            <a:avLst/>
          </a:prstGeom>
          <a:solidFill>
            <a:srgbClr val="CFD8DC"/>
          </a:solidFill>
          <a:ln w="12700">
            <a:miter lim="400000"/>
          </a:ln>
        </p:spPr>
        <p:txBody>
          <a:bodyPr lIns="42203" tIns="42203" rIns="42203" bIns="42203" anchor="ctr"/>
          <a:lstStyle/>
          <a:p>
            <a:pPr defTabSz="914367">
              <a:defRPr>
                <a:solidFill>
                  <a:srgbClr val="FFFFFF"/>
                </a:solidFill>
                <a:latin typeface="Calibri"/>
                <a:ea typeface="Calibri"/>
                <a:cs typeface="Calibri"/>
                <a:sym typeface="Calibri"/>
              </a:defRPr>
            </a:pPr>
            <a:endParaRPr sz="1186"/>
          </a:p>
        </p:txBody>
      </p:sp>
      <p:sp>
        <p:nvSpPr>
          <p:cNvPr id="118" name="Rectangle 8"/>
          <p:cNvSpPr/>
          <p:nvPr/>
        </p:nvSpPr>
        <p:spPr>
          <a:xfrm>
            <a:off x="-1" y="263768"/>
            <a:ext cx="9144001" cy="675250"/>
          </a:xfrm>
          <a:prstGeom prst="rect">
            <a:avLst/>
          </a:prstGeom>
          <a:solidFill>
            <a:srgbClr val="37474F"/>
          </a:solidFill>
          <a:ln w="12700">
            <a:miter lim="400000"/>
          </a:ln>
        </p:spPr>
        <p:txBody>
          <a:bodyPr lIns="42203" tIns="42203" rIns="42203" bIns="42203" anchor="ctr"/>
          <a:lstStyle/>
          <a:p>
            <a:pPr defTabSz="914367">
              <a:defRPr>
                <a:solidFill>
                  <a:srgbClr val="FFFFFF"/>
                </a:solidFill>
                <a:latin typeface="Calibri"/>
                <a:ea typeface="Calibri"/>
                <a:cs typeface="Calibri"/>
                <a:sym typeface="Calibri"/>
              </a:defRPr>
            </a:pPr>
            <a:endParaRPr sz="1186"/>
          </a:p>
        </p:txBody>
      </p:sp>
      <p:sp>
        <p:nvSpPr>
          <p:cNvPr id="119" name="Rectangle 13"/>
          <p:cNvSpPr/>
          <p:nvPr/>
        </p:nvSpPr>
        <p:spPr>
          <a:xfrm>
            <a:off x="351692" y="1099129"/>
            <a:ext cx="8440616" cy="5064370"/>
          </a:xfrm>
          <a:prstGeom prst="rect">
            <a:avLst/>
          </a:prstGeom>
          <a:solidFill>
            <a:srgbClr val="FFFFFF"/>
          </a:solidFill>
          <a:ln w="12700">
            <a:miter lim="400000"/>
          </a:ln>
        </p:spPr>
        <p:txBody>
          <a:bodyPr lIns="42203" tIns="42203" rIns="42203" bIns="42203" anchor="ctr"/>
          <a:lstStyle/>
          <a:p>
            <a:pPr defTabSz="914367">
              <a:defRPr>
                <a:solidFill>
                  <a:srgbClr val="FFFFFF"/>
                </a:solidFill>
                <a:latin typeface="Calibri"/>
                <a:ea typeface="Calibri"/>
                <a:cs typeface="Calibri"/>
                <a:sym typeface="Calibri"/>
              </a:defRPr>
            </a:pPr>
            <a:endParaRPr sz="1186"/>
          </a:p>
        </p:txBody>
      </p:sp>
      <p:pic>
        <p:nvPicPr>
          <p:cNvPr id="120" name="Picture 12" descr="Picture 1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22906" y="389562"/>
            <a:ext cx="1269402" cy="423662"/>
          </a:xfrm>
          <a:prstGeom prst="rect">
            <a:avLst/>
          </a:prstGeom>
          <a:ln w="12700">
            <a:miter lim="400000"/>
          </a:ln>
        </p:spPr>
      </p:pic>
      <p:sp>
        <p:nvSpPr>
          <p:cNvPr id="121" name="Rectangle 5"/>
          <p:cNvSpPr/>
          <p:nvPr/>
        </p:nvSpPr>
        <p:spPr>
          <a:xfrm>
            <a:off x="-1" y="263769"/>
            <a:ext cx="9144001" cy="6330462"/>
          </a:xfrm>
          <a:prstGeom prst="rect">
            <a:avLst/>
          </a:prstGeom>
          <a:solidFill>
            <a:srgbClr val="FFFFFF"/>
          </a:solidFill>
          <a:ln w="12700">
            <a:miter lim="400000"/>
          </a:ln>
        </p:spPr>
        <p:txBody>
          <a:bodyPr lIns="42203" tIns="42203" rIns="42203" bIns="42203" anchor="ctr"/>
          <a:lstStyle/>
          <a:p>
            <a:pPr defTabSz="914367">
              <a:defRPr>
                <a:solidFill>
                  <a:srgbClr val="FFFFFF"/>
                </a:solidFill>
                <a:latin typeface="Calibri"/>
                <a:ea typeface="Calibri"/>
                <a:cs typeface="Calibri"/>
                <a:sym typeface="Calibri"/>
              </a:defRPr>
            </a:pPr>
            <a:endParaRPr sz="1186"/>
          </a:p>
        </p:txBody>
      </p:sp>
      <p:sp>
        <p:nvSpPr>
          <p:cNvPr id="8" name="四角形">
            <a:extLst>
              <a:ext uri="{FF2B5EF4-FFF2-40B4-BE49-F238E27FC236}">
                <a16:creationId xmlns:a16="http://schemas.microsoft.com/office/drawing/2014/main" id="{7EBCDE6C-EF82-4E63-8ED9-32154AA1794A}"/>
              </a:ext>
            </a:extLst>
          </p:cNvPr>
          <p:cNvSpPr/>
          <p:nvPr userDrawn="1"/>
        </p:nvSpPr>
        <p:spPr>
          <a:xfrm>
            <a:off x="-1" y="-2976"/>
            <a:ext cx="9144001" cy="892969"/>
          </a:xfrm>
          <a:prstGeom prst="rect">
            <a:avLst/>
          </a:prstGeom>
          <a:solidFill>
            <a:srgbClr val="55BBB3"/>
          </a:solidFill>
          <a:ln w="12700">
            <a:miter lim="400000"/>
          </a:ln>
        </p:spPr>
        <p:txBody>
          <a:bodyPr lIns="35719" tIns="35719" rIns="35719" bIns="35719" anchor="ctr"/>
          <a:lstStyle/>
          <a:p>
            <a:pPr>
              <a:defRPr sz="2200">
                <a:solidFill>
                  <a:srgbClr val="0BBEB4"/>
                </a:solidFill>
                <a:latin typeface="+mn-lt"/>
                <a:ea typeface="+mn-ea"/>
                <a:cs typeface="+mn-cs"/>
                <a:sym typeface="ヒラギノ角ゴ ProN W3"/>
              </a:defRPr>
            </a:pPr>
            <a:endParaRPr sz="1547"/>
          </a:p>
        </p:txBody>
      </p:sp>
      <p:pic>
        <p:nvPicPr>
          <p:cNvPr id="9" name="イメージ" descr="イメージ">
            <a:extLst>
              <a:ext uri="{FF2B5EF4-FFF2-40B4-BE49-F238E27FC236}">
                <a16:creationId xmlns:a16="http://schemas.microsoft.com/office/drawing/2014/main" id="{4EF24628-C06B-4D70-A071-0AEDFCCBA1F1}"/>
              </a:ext>
            </a:extLst>
          </p:cNvPr>
          <p:cNvPicPr>
            <a:picLocks noChangeAspect="1"/>
          </p:cNvPicPr>
          <p:nvPr userDrawn="1"/>
        </p:nvPicPr>
        <p:blipFill>
          <a:blip r:embed="rId3" cstate="print">
            <a:alphaModFix amt="16732"/>
            <a:extLst>
              <a:ext uri="{28A0092B-C50C-407E-A947-70E740481C1C}">
                <a14:useLocalDpi xmlns:a14="http://schemas.microsoft.com/office/drawing/2010/main"/>
              </a:ext>
            </a:extLst>
          </a:blip>
          <a:srcRect/>
          <a:stretch>
            <a:fillRect/>
          </a:stretch>
        </p:blipFill>
        <p:spPr>
          <a:xfrm>
            <a:off x="7305659" y="231707"/>
            <a:ext cx="1703860" cy="423638"/>
          </a:xfrm>
          <a:prstGeom prst="rect">
            <a:avLst/>
          </a:prstGeom>
          <a:ln w="12700">
            <a:miter lim="400000"/>
          </a:ln>
        </p:spPr>
      </p:pic>
      <p:sp>
        <p:nvSpPr>
          <p:cNvPr id="10" name="目次">
            <a:extLst>
              <a:ext uri="{FF2B5EF4-FFF2-40B4-BE49-F238E27FC236}">
                <a16:creationId xmlns:a16="http://schemas.microsoft.com/office/drawing/2014/main" id="{C7BCA1C8-6E19-47AF-AAD0-1875083E9C64}"/>
              </a:ext>
            </a:extLst>
          </p:cNvPr>
          <p:cNvSpPr txBox="1"/>
          <p:nvPr userDrawn="1"/>
        </p:nvSpPr>
        <p:spPr>
          <a:xfrm>
            <a:off x="395085" y="255924"/>
            <a:ext cx="3651135" cy="3751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lgn="l">
              <a:defRPr sz="2800">
                <a:solidFill>
                  <a:srgbClr val="FFFFFF"/>
                </a:solidFill>
              </a:defRPr>
            </a:lvl1pPr>
          </a:lstStyle>
          <a:p>
            <a:endParaRPr sz="1969"/>
          </a:p>
        </p:txBody>
      </p:sp>
      <p:sp>
        <p:nvSpPr>
          <p:cNvPr id="2" name="タイトル 1">
            <a:extLst>
              <a:ext uri="{FF2B5EF4-FFF2-40B4-BE49-F238E27FC236}">
                <a16:creationId xmlns:a16="http://schemas.microsoft.com/office/drawing/2014/main" id="{78555484-4009-44EE-8BBF-79359CAA66B4}"/>
              </a:ext>
            </a:extLst>
          </p:cNvPr>
          <p:cNvSpPr>
            <a:spLocks noGrp="1"/>
          </p:cNvSpPr>
          <p:nvPr>
            <p:ph type="title"/>
          </p:nvPr>
        </p:nvSpPr>
        <p:spPr>
          <a:xfrm>
            <a:off x="395085" y="265244"/>
            <a:ext cx="4089261" cy="369332"/>
          </a:xfrm>
        </p:spPr>
        <p:txBody>
          <a:bodyPr wrap="none" lIns="0" tIns="0" rIns="0" bIns="0">
            <a:spAutoFit/>
          </a:bodyPr>
          <a:lstStyle>
            <a:lvl1pPr algn="l">
              <a:defRPr sz="2400" b="1">
                <a:solidFill>
                  <a:schemeClr val="bg1"/>
                </a:solidFill>
                <a:latin typeface="游ゴシック" panose="020B0400000000000000" pitchFamily="50" charset="-128"/>
                <a:ea typeface="游ゴシック" panose="020B0400000000000000" pitchFamily="50" charset="-128"/>
              </a:defRPr>
            </a:lvl1pPr>
          </a:lstStyle>
          <a:p>
            <a:r>
              <a:rPr kumimoji="1" lang="ja-JP" altLang="en-US"/>
              <a:t>マスター タイトルの書式設定</a:t>
            </a:r>
          </a:p>
        </p:txBody>
      </p:sp>
      <p:sp>
        <p:nvSpPr>
          <p:cNvPr id="13" name="スライド番号">
            <a:extLst>
              <a:ext uri="{FF2B5EF4-FFF2-40B4-BE49-F238E27FC236}">
                <a16:creationId xmlns:a16="http://schemas.microsoft.com/office/drawing/2014/main" id="{6A64F4C9-9085-418D-8358-4BE5204E9B63}"/>
              </a:ext>
            </a:extLst>
          </p:cNvPr>
          <p:cNvSpPr txBox="1">
            <a:spLocks noGrp="1"/>
          </p:cNvSpPr>
          <p:nvPr>
            <p:ph type="sldNum" sz="quarter" idx="2"/>
          </p:nvPr>
        </p:nvSpPr>
        <p:spPr>
          <a:xfrm>
            <a:off x="8436408" y="6514809"/>
            <a:ext cx="540301" cy="262316"/>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a:lstStyle/>
          <a:p>
            <a:fld id="{86CB4B4D-7CA3-9044-876B-883B54F8677D}" type="slidenum">
              <a:rPr/>
              <a:t>‹#›</a:t>
            </a:fld>
            <a:endParaRPr/>
          </a:p>
        </p:txBody>
      </p:sp>
      <p:sp>
        <p:nvSpPr>
          <p:cNvPr id="16" name="Footer Placeholder 9">
            <a:extLst>
              <a:ext uri="{FF2B5EF4-FFF2-40B4-BE49-F238E27FC236}">
                <a16:creationId xmlns:a16="http://schemas.microsoft.com/office/drawing/2014/main" id="{35CA7D96-270C-4E15-B28F-0BD8DBEBDB3F}"/>
              </a:ext>
            </a:extLst>
          </p:cNvPr>
          <p:cNvSpPr txBox="1"/>
          <p:nvPr userDrawn="1"/>
        </p:nvSpPr>
        <p:spPr>
          <a:xfrm>
            <a:off x="2029254" y="6573286"/>
            <a:ext cx="5085494" cy="21223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9673" rIns="29673" anchor="ctr">
            <a:spAutoFit/>
          </a:bodyPr>
          <a:lstStyle>
            <a:lvl1pPr defTabSz="914400">
              <a:defRPr sz="1200">
                <a:solidFill>
                  <a:srgbClr val="888888"/>
                </a:solidFill>
                <a:latin typeface="Helvetica"/>
                <a:ea typeface="Helvetica"/>
                <a:cs typeface="Helvetica"/>
                <a:sym typeface="Helvetica"/>
              </a:defRPr>
            </a:lvl1pPr>
          </a:lstStyle>
          <a:p>
            <a:pPr algn="ctr"/>
            <a:r>
              <a:rPr lang="en-US" sz="779"/>
              <a:t>(C) Recruit Co., Ltd. All rights reserved. </a:t>
            </a:r>
          </a:p>
        </p:txBody>
      </p:sp>
    </p:spTree>
    <p:extLst>
      <p:ext uri="{BB962C8B-B14F-4D97-AF65-F5344CB8AC3E}">
        <p14:creationId xmlns:p14="http://schemas.microsoft.com/office/powerpoint/2010/main" val="97318550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タイトル（上）">
    <p:spTree>
      <p:nvGrpSpPr>
        <p:cNvPr id="1" name=""/>
        <p:cNvGrpSpPr/>
        <p:nvPr/>
      </p:nvGrpSpPr>
      <p:grpSpPr>
        <a:xfrm>
          <a:off x="0" y="0"/>
          <a:ext cx="0" cy="0"/>
          <a:chOff x="0" y="0"/>
          <a:chExt cx="0" cy="0"/>
        </a:xfrm>
      </p:grpSpPr>
      <p:sp>
        <p:nvSpPr>
          <p:cNvPr id="4" name="四角形">
            <a:extLst>
              <a:ext uri="{FF2B5EF4-FFF2-40B4-BE49-F238E27FC236}">
                <a16:creationId xmlns:a16="http://schemas.microsoft.com/office/drawing/2014/main" id="{786A7F40-9C46-4EA5-B53A-A103B05FE404}"/>
              </a:ext>
            </a:extLst>
          </p:cNvPr>
          <p:cNvSpPr/>
          <p:nvPr userDrawn="1"/>
        </p:nvSpPr>
        <p:spPr>
          <a:xfrm>
            <a:off x="-1" y="-2975"/>
            <a:ext cx="9144001" cy="892969"/>
          </a:xfrm>
          <a:prstGeom prst="rect">
            <a:avLst/>
          </a:prstGeom>
          <a:solidFill>
            <a:srgbClr val="55BBB3"/>
          </a:solidFill>
          <a:ln w="12700" cap="flat">
            <a:noFill/>
            <a:miter lim="400000"/>
          </a:ln>
          <a:effectLst/>
        </p:spPr>
        <p:txBody>
          <a:bodyPr wrap="square" lIns="32971" tIns="32971" rIns="32971" bIns="32971" numCol="1" anchor="ctr">
            <a:noAutofit/>
          </a:bodyPr>
          <a:lstStyle/>
          <a:p>
            <a:pPr>
              <a:defRPr sz="2200">
                <a:solidFill>
                  <a:srgbClr val="0BBEB4"/>
                </a:solidFill>
                <a:latin typeface="+mn-lt"/>
                <a:ea typeface="+mn-ea"/>
                <a:cs typeface="+mn-cs"/>
                <a:sym typeface="ヒラギノ角ゴ ProN W3"/>
              </a:defRPr>
            </a:pPr>
            <a:endParaRPr sz="1428"/>
          </a:p>
        </p:txBody>
      </p:sp>
      <p:pic>
        <p:nvPicPr>
          <p:cNvPr id="5" name="イメージ" descr="イメージ">
            <a:extLst>
              <a:ext uri="{FF2B5EF4-FFF2-40B4-BE49-F238E27FC236}">
                <a16:creationId xmlns:a16="http://schemas.microsoft.com/office/drawing/2014/main" id="{1CAAE736-A2EE-48E9-992C-A8EF503E8B3C}"/>
              </a:ext>
            </a:extLst>
          </p:cNvPr>
          <p:cNvPicPr>
            <a:picLocks noChangeAspect="1"/>
          </p:cNvPicPr>
          <p:nvPr userDrawn="1"/>
        </p:nvPicPr>
        <p:blipFill>
          <a:blip r:embed="rId2" cstate="print">
            <a:alphaModFix amt="16732"/>
            <a:extLst>
              <a:ext uri="{28A0092B-C50C-407E-A947-70E740481C1C}">
                <a14:useLocalDpi xmlns:a14="http://schemas.microsoft.com/office/drawing/2010/main"/>
              </a:ext>
            </a:extLst>
          </a:blip>
          <a:srcRect/>
          <a:stretch>
            <a:fillRect/>
          </a:stretch>
        </p:blipFill>
        <p:spPr>
          <a:xfrm>
            <a:off x="7305658" y="231707"/>
            <a:ext cx="1703861" cy="423638"/>
          </a:xfrm>
          <a:prstGeom prst="rect">
            <a:avLst/>
          </a:prstGeom>
          <a:ln w="12700">
            <a:miter lim="400000"/>
          </a:ln>
        </p:spPr>
      </p:pic>
      <p:sp>
        <p:nvSpPr>
          <p:cNvPr id="2" name="タイトル 1">
            <a:extLst>
              <a:ext uri="{FF2B5EF4-FFF2-40B4-BE49-F238E27FC236}">
                <a16:creationId xmlns:a16="http://schemas.microsoft.com/office/drawing/2014/main" id="{C0149B33-7702-476F-8277-6FDC5F199BD2}"/>
              </a:ext>
            </a:extLst>
          </p:cNvPr>
          <p:cNvSpPr>
            <a:spLocks noGrp="1"/>
          </p:cNvSpPr>
          <p:nvPr>
            <p:ph type="title"/>
          </p:nvPr>
        </p:nvSpPr>
        <p:spPr>
          <a:xfrm>
            <a:off x="249674" y="178595"/>
            <a:ext cx="5853946" cy="476751"/>
          </a:xfrm>
        </p:spPr>
        <p:txBody>
          <a:bodyPr>
            <a:noAutofit/>
          </a:bodyPr>
          <a:lstStyle>
            <a:lvl1pPr algn="l">
              <a:defRPr sz="2400" b="1">
                <a:solidFill>
                  <a:schemeClr val="bg1"/>
                </a:solidFill>
              </a:defRPr>
            </a:lvl1pPr>
          </a:lstStyle>
          <a:p>
            <a:r>
              <a:rPr kumimoji="1" lang="ja-JP" altLang="en-US"/>
              <a:t>マスター タイトルの書式設定</a:t>
            </a:r>
          </a:p>
        </p:txBody>
      </p:sp>
      <p:sp>
        <p:nvSpPr>
          <p:cNvPr id="9" name="Footer Placeholder 9">
            <a:extLst>
              <a:ext uri="{FF2B5EF4-FFF2-40B4-BE49-F238E27FC236}">
                <a16:creationId xmlns:a16="http://schemas.microsoft.com/office/drawing/2014/main" id="{8EBA4AE9-2CF0-4848-B6A0-030B8B4D021D}"/>
              </a:ext>
            </a:extLst>
          </p:cNvPr>
          <p:cNvSpPr txBox="1"/>
          <p:nvPr userDrawn="1"/>
        </p:nvSpPr>
        <p:spPr>
          <a:xfrm>
            <a:off x="2029254" y="6573286"/>
            <a:ext cx="5085494" cy="2122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9673" rIns="29673" anchor="ctr">
            <a:spAutoFit/>
          </a:bodyPr>
          <a:lstStyle>
            <a:lvl1pPr defTabSz="914400">
              <a:defRPr sz="1200">
                <a:solidFill>
                  <a:srgbClr val="888888"/>
                </a:solidFill>
                <a:latin typeface="Helvetica"/>
                <a:ea typeface="Helvetica"/>
                <a:cs typeface="Helvetica"/>
                <a:sym typeface="Helvetica"/>
              </a:defRPr>
            </a:lvl1pPr>
          </a:lstStyle>
          <a:p>
            <a:pPr algn="ctr"/>
            <a:r>
              <a:rPr lang="en-US" sz="779"/>
              <a:t>(C) Recruit Co., Ltd. All rights reserved. </a:t>
            </a:r>
          </a:p>
        </p:txBody>
      </p:sp>
      <p:sp>
        <p:nvSpPr>
          <p:cNvPr id="10" name="スライド番号">
            <a:extLst>
              <a:ext uri="{FF2B5EF4-FFF2-40B4-BE49-F238E27FC236}">
                <a16:creationId xmlns:a16="http://schemas.microsoft.com/office/drawing/2014/main" id="{218E0C15-923C-48E2-9118-09A7761E1307}"/>
              </a:ext>
            </a:extLst>
          </p:cNvPr>
          <p:cNvSpPr txBox="1">
            <a:spLocks noGrp="1"/>
          </p:cNvSpPr>
          <p:nvPr>
            <p:ph type="sldNum" sz="quarter" idx="2"/>
          </p:nvPr>
        </p:nvSpPr>
        <p:spPr>
          <a:xfrm>
            <a:off x="8436408" y="6514809"/>
            <a:ext cx="540301" cy="26231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lstStyle/>
          <a:p>
            <a:fld id="{86CB4B4D-7CA3-9044-876B-883B54F8677D}" type="slidenum">
              <a:rPr/>
              <a:t>‹#›</a:t>
            </a:fld>
            <a:endParaRPr/>
          </a:p>
        </p:txBody>
      </p:sp>
    </p:spTree>
    <p:extLst>
      <p:ext uri="{BB962C8B-B14F-4D97-AF65-F5344CB8AC3E}">
        <p14:creationId xmlns:p14="http://schemas.microsoft.com/office/powerpoint/2010/main" val="116221307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箇条書き">
    <p:spTree>
      <p:nvGrpSpPr>
        <p:cNvPr id="1" name=""/>
        <p:cNvGrpSpPr/>
        <p:nvPr/>
      </p:nvGrpSpPr>
      <p:grpSpPr>
        <a:xfrm>
          <a:off x="0" y="0"/>
          <a:ext cx="0" cy="0"/>
          <a:chOff x="0" y="0"/>
          <a:chExt cx="0" cy="0"/>
        </a:xfrm>
      </p:grpSpPr>
      <p:sp>
        <p:nvSpPr>
          <p:cNvPr id="5" name="四角形">
            <a:extLst>
              <a:ext uri="{FF2B5EF4-FFF2-40B4-BE49-F238E27FC236}">
                <a16:creationId xmlns:a16="http://schemas.microsoft.com/office/drawing/2014/main" id="{000F3E2D-C0A5-4C6F-B4D1-183DD4835B47}"/>
              </a:ext>
            </a:extLst>
          </p:cNvPr>
          <p:cNvSpPr/>
          <p:nvPr/>
        </p:nvSpPr>
        <p:spPr>
          <a:xfrm>
            <a:off x="0" y="-4534"/>
            <a:ext cx="9144000" cy="892969"/>
          </a:xfrm>
          <a:prstGeom prst="rect">
            <a:avLst/>
          </a:prstGeom>
          <a:solidFill>
            <a:srgbClr val="55BBB3"/>
          </a:solidFill>
          <a:ln w="12700" cap="flat">
            <a:noFill/>
            <a:miter lim="400000"/>
          </a:ln>
          <a:effectLst/>
        </p:spPr>
        <p:txBody>
          <a:bodyPr wrap="square" lIns="26789" tIns="26789" rIns="26789" bIns="26789" numCol="1" anchor="ctr">
            <a:noAutofit/>
          </a:bodyPr>
          <a:lstStyle/>
          <a:p>
            <a:pPr algn="ctr" defTabSz="308048" hangingPunct="0">
              <a:defRPr sz="2200">
                <a:solidFill>
                  <a:srgbClr val="0BBEB4"/>
                </a:solidFill>
                <a:latin typeface="+mn-lt"/>
                <a:ea typeface="+mn-ea"/>
                <a:cs typeface="+mn-cs"/>
                <a:sym typeface="ヒラギノ角ゴ ProN W3"/>
              </a:defRPr>
            </a:pPr>
            <a:endParaRPr sz="1160" kern="0">
              <a:solidFill>
                <a:srgbClr val="0BBEB4"/>
              </a:solidFill>
              <a:latin typeface="游ゴシック" panose="020B0400000000000000" pitchFamily="50" charset="-128"/>
              <a:sym typeface="ヒラギノ角ゴ ProN W3"/>
            </a:endParaRPr>
          </a:p>
        </p:txBody>
      </p:sp>
      <p:pic>
        <p:nvPicPr>
          <p:cNvPr id="7" name="イメージ" descr="イメージ">
            <a:extLst>
              <a:ext uri="{FF2B5EF4-FFF2-40B4-BE49-F238E27FC236}">
                <a16:creationId xmlns:a16="http://schemas.microsoft.com/office/drawing/2014/main" id="{06A5F44B-4AA5-4398-A0B0-F748DA637B59}"/>
              </a:ext>
            </a:extLst>
          </p:cNvPr>
          <p:cNvPicPr>
            <a:picLocks noChangeAspect="1"/>
          </p:cNvPicPr>
          <p:nvPr userDrawn="1"/>
        </p:nvPicPr>
        <p:blipFill>
          <a:blip r:embed="rId2" cstate="print">
            <a:alphaModFix amt="16732"/>
            <a:extLst>
              <a:ext uri="{28A0092B-C50C-407E-A947-70E740481C1C}">
                <a14:useLocalDpi xmlns:a14="http://schemas.microsoft.com/office/drawing/2010/main"/>
              </a:ext>
            </a:extLst>
          </a:blip>
          <a:srcRect/>
          <a:stretch>
            <a:fillRect/>
          </a:stretch>
        </p:blipFill>
        <p:spPr>
          <a:xfrm>
            <a:off x="7756982" y="231689"/>
            <a:ext cx="1277895" cy="423638"/>
          </a:xfrm>
          <a:prstGeom prst="rect">
            <a:avLst/>
          </a:prstGeom>
          <a:ln w="12700">
            <a:miter lim="400000"/>
          </a:ln>
        </p:spPr>
      </p:pic>
      <p:sp>
        <p:nvSpPr>
          <p:cNvPr id="9" name="スライド番号">
            <a:extLst>
              <a:ext uri="{FF2B5EF4-FFF2-40B4-BE49-F238E27FC236}">
                <a16:creationId xmlns:a16="http://schemas.microsoft.com/office/drawing/2014/main" id="{FF6EABCE-277B-44D2-AD56-2329B4B1EA71}"/>
              </a:ext>
            </a:extLst>
          </p:cNvPr>
          <p:cNvSpPr txBox="1">
            <a:spLocks noGrp="1"/>
          </p:cNvSpPr>
          <p:nvPr>
            <p:ph type="sldNum" sz="quarter" idx="2"/>
          </p:nvPr>
        </p:nvSpPr>
        <p:spPr>
          <a:xfrm>
            <a:off x="8750876" y="6514870"/>
            <a:ext cx="278825" cy="275717"/>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a:lstStyle>
            <a:lvl1pPr>
              <a:defRPr>
                <a:latin typeface="游ゴシック" panose="020B0400000000000000" pitchFamily="50" charset="-128"/>
              </a:defRPr>
            </a:lvl1pPr>
          </a:lstStyle>
          <a:p>
            <a:pPr algn="r" hangingPunct="0"/>
            <a:fld id="{86CB4B4D-7CA3-9044-876B-883B54F8677D}" type="slidenum">
              <a:rPr lang="en-US" altLang="ja-JP" smtClean="0">
                <a:cs typeface="Calibri" panose="020F0502020204030204" pitchFamily="34" charset="0"/>
              </a:rPr>
              <a:pPr algn="r" hangingPunct="0"/>
              <a:t>‹#›</a:t>
            </a:fld>
            <a:endParaRPr lang="ja-JP" altLang="en-US">
              <a:cs typeface="Calibri" panose="020F0502020204030204" pitchFamily="34" charset="0"/>
            </a:endParaRPr>
          </a:p>
        </p:txBody>
      </p:sp>
      <p:sp>
        <p:nvSpPr>
          <p:cNvPr id="2" name="タイトル 1">
            <a:extLst>
              <a:ext uri="{FF2B5EF4-FFF2-40B4-BE49-F238E27FC236}">
                <a16:creationId xmlns:a16="http://schemas.microsoft.com/office/drawing/2014/main" id="{8C3FC73F-DD43-4EE8-959C-6DE8B9706619}"/>
              </a:ext>
            </a:extLst>
          </p:cNvPr>
          <p:cNvSpPr>
            <a:spLocks noGrp="1"/>
          </p:cNvSpPr>
          <p:nvPr>
            <p:ph type="title"/>
          </p:nvPr>
        </p:nvSpPr>
        <p:spPr>
          <a:xfrm>
            <a:off x="249189" y="230131"/>
            <a:ext cx="4493182" cy="423638"/>
          </a:xfrm>
        </p:spPr>
        <p:txBody>
          <a:bodyPr>
            <a:normAutofit/>
          </a:bodyPr>
          <a:lstStyle>
            <a:lvl1pPr algn="l">
              <a:defRPr sz="1800" b="1">
                <a:solidFill>
                  <a:schemeClr val="bg1"/>
                </a:solidFill>
                <a:latin typeface="游ゴシック" panose="020B0400000000000000" pitchFamily="50" charset="-128"/>
                <a:ea typeface="游ゴシック" panose="020B0400000000000000" pitchFamily="50" charset="-128"/>
              </a:defRPr>
            </a:lvl1pPr>
          </a:lstStyle>
          <a:p>
            <a:r>
              <a:rPr kumimoji="1" lang="ja-JP" altLang="en-US"/>
              <a:t>マスター タイトルの書式設定</a:t>
            </a:r>
          </a:p>
        </p:txBody>
      </p:sp>
      <p:sp>
        <p:nvSpPr>
          <p:cNvPr id="10" name="図プレースホルダー 18">
            <a:extLst>
              <a:ext uri="{FF2B5EF4-FFF2-40B4-BE49-F238E27FC236}">
                <a16:creationId xmlns:a16="http://schemas.microsoft.com/office/drawing/2014/main" id="{F3054364-9218-4866-9A6F-B5BC6542D9A9}"/>
              </a:ext>
            </a:extLst>
          </p:cNvPr>
          <p:cNvSpPr>
            <a:spLocks noGrp="1"/>
          </p:cNvSpPr>
          <p:nvPr>
            <p:ph type="pic" sz="quarter" idx="10"/>
          </p:nvPr>
        </p:nvSpPr>
        <p:spPr>
          <a:xfrm>
            <a:off x="210509" y="1123101"/>
            <a:ext cx="8722984" cy="5480513"/>
          </a:xfrm>
        </p:spPr>
        <p:txBody>
          <a:bodyPr/>
          <a:lstStyle>
            <a:lvl1pPr>
              <a:defRPr>
                <a:latin typeface="游ゴシック" panose="020B0400000000000000" pitchFamily="50" charset="-128"/>
                <a:ea typeface="游ゴシック" panose="020B0400000000000000" pitchFamily="50" charset="-128"/>
              </a:defRPr>
            </a:lvl1pPr>
          </a:lstStyle>
          <a:p>
            <a:endParaRPr kumimoji="1" lang="ja-JP" altLang="en-US"/>
          </a:p>
        </p:txBody>
      </p:sp>
      <p:sp>
        <p:nvSpPr>
          <p:cNvPr id="12" name="Footer Placeholder 9">
            <a:extLst>
              <a:ext uri="{FF2B5EF4-FFF2-40B4-BE49-F238E27FC236}">
                <a16:creationId xmlns:a16="http://schemas.microsoft.com/office/drawing/2014/main" id="{CC0E3D55-B6D2-4E06-8396-A4FA93DC2150}"/>
              </a:ext>
            </a:extLst>
          </p:cNvPr>
          <p:cNvSpPr txBox="1"/>
          <p:nvPr userDrawn="1"/>
        </p:nvSpPr>
        <p:spPr>
          <a:xfrm>
            <a:off x="2506019" y="6584539"/>
            <a:ext cx="4131964" cy="18973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4110" rIns="24110" anchor="ctr">
            <a:spAutoFit/>
          </a:bodyPr>
          <a:lstStyle>
            <a:lvl1pPr defTabSz="914400">
              <a:defRPr sz="1200">
                <a:solidFill>
                  <a:srgbClr val="888888"/>
                </a:solidFill>
                <a:latin typeface="Helvetica"/>
                <a:ea typeface="Helvetica"/>
                <a:cs typeface="Helvetica"/>
                <a:sym typeface="Helvetica"/>
              </a:defRPr>
            </a:lvl1pPr>
          </a:lstStyle>
          <a:p>
            <a:pPr algn="ctr"/>
            <a:r>
              <a:rPr lang="en-US" sz="633">
                <a:latin typeface="游ゴシック" panose="020B0400000000000000" pitchFamily="50" charset="-128"/>
                <a:ea typeface="游ゴシック" panose="020B0400000000000000" pitchFamily="50" charset="-128"/>
              </a:rPr>
              <a:t>(C) Recruit Co., Ltd. All rights reserved. </a:t>
            </a:r>
          </a:p>
        </p:txBody>
      </p:sp>
    </p:spTree>
    <p:extLst>
      <p:ext uri="{BB962C8B-B14F-4D97-AF65-F5344CB8AC3E}">
        <p14:creationId xmlns:p14="http://schemas.microsoft.com/office/powerpoint/2010/main" val="2423482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1"/>
          </a:p>
        </p:txBody>
      </p:sp>
    </p:spTree>
    <p:extLst>
      <p:ext uri="{BB962C8B-B14F-4D97-AF65-F5344CB8AC3E}">
        <p14:creationId xmlns:p14="http://schemas.microsoft.com/office/powerpoint/2010/main" val="1221399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2078" y="80777"/>
            <a:ext cx="6773964" cy="228818"/>
          </a:xfrm>
          <a:prstGeom prst="rect">
            <a:avLst/>
          </a:prstGeom>
          <a:noFill/>
          <a:ln>
            <a:noFill/>
          </a:ln>
        </p:spPr>
        <p:txBody>
          <a:bodyPr/>
          <a:lstStyle>
            <a:lvl1pPr marL="0" indent="0" algn="l">
              <a:buNone/>
              <a:defRPr sz="1107" b="1" i="0">
                <a:solidFill>
                  <a:schemeClr val="bg1"/>
                </a:solidFill>
                <a:latin typeface="HGMaruGothicMPRO" charset="-128"/>
                <a:ea typeface="HGMaruGothicMPRO" charset="-128"/>
                <a:cs typeface="HGMaruGothicMPRO" charset="-128"/>
              </a:defRPr>
            </a:lvl1pPr>
            <a:lvl2pPr marL="422009" indent="0" algn="ctr">
              <a:buNone/>
              <a:defRPr sz="1846"/>
            </a:lvl2pPr>
            <a:lvl3pPr marL="844018" indent="0" algn="ctr">
              <a:buNone/>
              <a:defRPr sz="1661"/>
            </a:lvl3pPr>
            <a:lvl4pPr marL="1266027" indent="0" algn="ctr">
              <a:buNone/>
              <a:defRPr sz="1477"/>
            </a:lvl4pPr>
            <a:lvl5pPr marL="1688037" indent="0" algn="ctr">
              <a:buNone/>
              <a:defRPr sz="1477"/>
            </a:lvl5pPr>
            <a:lvl6pPr marL="2110046" indent="0" algn="ctr">
              <a:buNone/>
              <a:defRPr sz="1477"/>
            </a:lvl6pPr>
            <a:lvl7pPr marL="2532055" indent="0" algn="ctr">
              <a:buNone/>
              <a:defRPr sz="1477"/>
            </a:lvl7pPr>
            <a:lvl8pPr marL="2954064" indent="0" algn="ctr">
              <a:buNone/>
              <a:defRPr sz="1477"/>
            </a:lvl8pPr>
            <a:lvl9pPr marL="3376073" indent="0" algn="ctr">
              <a:buNone/>
              <a:defRPr sz="1477"/>
            </a:lvl9pPr>
          </a:lstStyle>
          <a:p>
            <a:r>
              <a:rPr lang="en-US"/>
              <a:t>Click to edit Master subtitle style</a:t>
            </a:r>
          </a:p>
        </p:txBody>
      </p:sp>
      <p:sp>
        <p:nvSpPr>
          <p:cNvPr id="7" name="Footer Placeholder 4"/>
          <p:cNvSpPr>
            <a:spLocks noGrp="1"/>
          </p:cNvSpPr>
          <p:nvPr>
            <p:ph type="ftr" sz="quarter" idx="3"/>
          </p:nvPr>
        </p:nvSpPr>
        <p:spPr>
          <a:xfrm>
            <a:off x="2498127" y="6433353"/>
            <a:ext cx="4147748" cy="365125"/>
          </a:xfrm>
          <a:prstGeom prst="rect">
            <a:avLst/>
          </a:prstGeom>
        </p:spPr>
        <p:txBody>
          <a:bodyPr vert="horz" lIns="91440" tIns="45720" rIns="91440" bIns="45720" rtlCol="0" anchor="ctr"/>
          <a:lstStyle>
            <a:lvl1pPr algn="ctr">
              <a:defRPr sz="923">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7756482" y="6433353"/>
            <a:ext cx="1096493" cy="365125"/>
          </a:xfrm>
          <a:prstGeom prst="rect">
            <a:avLst/>
          </a:prstGeom>
        </p:spPr>
        <p:txBody>
          <a:bodyPr vert="horz" lIns="91440" tIns="45720" rIns="91440" bIns="45720" rtlCol="0" anchor="ctr"/>
          <a:lstStyle>
            <a:lvl1pPr algn="r">
              <a:defRPr sz="1107">
                <a:solidFill>
                  <a:srgbClr val="37474F"/>
                </a:solidFill>
              </a:defRPr>
            </a:lvl1pPr>
          </a:lstStyle>
          <a:p>
            <a:fld id="{66DCAD7C-F911-9F49-9CD8-C4F52DC71951}" type="slidenum">
              <a:rPr lang="en-US" smtClean="0"/>
              <a:pPr/>
              <a:t>‹#›</a:t>
            </a:fld>
            <a:endParaRPr lang="en-US"/>
          </a:p>
        </p:txBody>
      </p:sp>
      <p:sp>
        <p:nvSpPr>
          <p:cNvPr id="12" name="Title 1"/>
          <p:cNvSpPr>
            <a:spLocks noGrp="1"/>
          </p:cNvSpPr>
          <p:nvPr>
            <p:ph type="title"/>
          </p:nvPr>
        </p:nvSpPr>
        <p:spPr>
          <a:xfrm>
            <a:off x="282078" y="300649"/>
            <a:ext cx="6773964" cy="376017"/>
          </a:xfrm>
          <a:prstGeom prst="rect">
            <a:avLst/>
          </a:prstGeom>
        </p:spPr>
        <p:txBody>
          <a:bodyPr/>
          <a:lstStyle>
            <a:lvl1pPr>
              <a:defRPr sz="1661" b="1" i="0">
                <a:solidFill>
                  <a:schemeClr val="bg1"/>
                </a:solidFill>
                <a:latin typeface="HGMaruGothicMPRO" charset="-128"/>
                <a:ea typeface="HGMaruGothicMPRO" charset="-128"/>
                <a:cs typeface="HGMaruGothicMPRO" charset="-128"/>
              </a:defRPr>
            </a:lvl1pPr>
          </a:lstStyle>
          <a:p>
            <a:r>
              <a:rPr lang="en-US"/>
              <a:t>Click to edit Master title style</a:t>
            </a:r>
          </a:p>
        </p:txBody>
      </p:sp>
    </p:spTree>
    <p:extLst>
      <p:ext uri="{BB962C8B-B14F-4D97-AF65-F5344CB8AC3E}">
        <p14:creationId xmlns:p14="http://schemas.microsoft.com/office/powerpoint/2010/main" val="1216612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B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1"/>
          </a:p>
        </p:txBody>
      </p:sp>
    </p:spTree>
    <p:extLst>
      <p:ext uri="{BB962C8B-B14F-4D97-AF65-F5344CB8AC3E}">
        <p14:creationId xmlns:p14="http://schemas.microsoft.com/office/powerpoint/2010/main" val="336937711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画像（横長）">
    <p:spTree>
      <p:nvGrpSpPr>
        <p:cNvPr id="1" name=""/>
        <p:cNvGrpSpPr/>
        <p:nvPr/>
      </p:nvGrpSpPr>
      <p:grpSpPr>
        <a:xfrm>
          <a:off x="0" y="0"/>
          <a:ext cx="0" cy="0"/>
          <a:chOff x="0" y="0"/>
          <a:chExt cx="0" cy="0"/>
        </a:xfrm>
      </p:grpSpPr>
      <p:sp>
        <p:nvSpPr>
          <p:cNvPr id="6" name="四角形">
            <a:extLst>
              <a:ext uri="{FF2B5EF4-FFF2-40B4-BE49-F238E27FC236}">
                <a16:creationId xmlns:a16="http://schemas.microsoft.com/office/drawing/2014/main" id="{E73B259F-7EEC-45EE-8F52-720326A555BC}"/>
              </a:ext>
            </a:extLst>
          </p:cNvPr>
          <p:cNvSpPr/>
          <p:nvPr userDrawn="1"/>
        </p:nvSpPr>
        <p:spPr>
          <a:xfrm>
            <a:off x="-1" y="-2977"/>
            <a:ext cx="9144001" cy="6863954"/>
          </a:xfrm>
          <a:prstGeom prst="rect">
            <a:avLst/>
          </a:prstGeom>
          <a:solidFill>
            <a:srgbClr val="55BBB3"/>
          </a:solidFill>
          <a:ln w="12700">
            <a:miter lim="400000"/>
          </a:ln>
        </p:spPr>
        <p:txBody>
          <a:bodyPr lIns="35719" tIns="35719" rIns="35719" bIns="35719" anchor="ctr"/>
          <a:lstStyle/>
          <a:p>
            <a:pPr>
              <a:defRPr sz="2200">
                <a:solidFill>
                  <a:srgbClr val="0BBEB4"/>
                </a:solidFill>
                <a:latin typeface="+mn-lt"/>
                <a:ea typeface="+mn-ea"/>
                <a:cs typeface="+mn-cs"/>
                <a:sym typeface="ヒラギノ角ゴ ProN W3"/>
              </a:defRPr>
            </a:pPr>
            <a:endParaRPr sz="1547"/>
          </a:p>
        </p:txBody>
      </p:sp>
      <p:pic>
        <p:nvPicPr>
          <p:cNvPr id="4" name="イメージ" descr="イメージ">
            <a:extLst>
              <a:ext uri="{FF2B5EF4-FFF2-40B4-BE49-F238E27FC236}">
                <a16:creationId xmlns:a16="http://schemas.microsoft.com/office/drawing/2014/main" id="{3333FFB4-7741-4503-9E83-391F7F7390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5696" y="2153510"/>
            <a:ext cx="3425036" cy="1141685"/>
          </a:xfrm>
          <a:prstGeom prst="rect">
            <a:avLst/>
          </a:prstGeom>
          <a:ln w="12700">
            <a:miter lim="400000"/>
          </a:ln>
        </p:spPr>
      </p:pic>
      <p:pic>
        <p:nvPicPr>
          <p:cNvPr id="5" name="Picture 7" descr="Picture 7">
            <a:extLst>
              <a:ext uri="{FF2B5EF4-FFF2-40B4-BE49-F238E27FC236}">
                <a16:creationId xmlns:a16="http://schemas.microsoft.com/office/drawing/2014/main" id="{3805C908-5859-492C-84A3-DD451089F3B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12293" y="1833238"/>
            <a:ext cx="4122754" cy="2560913"/>
          </a:xfrm>
          <a:prstGeom prst="rect">
            <a:avLst/>
          </a:prstGeom>
          <a:ln w="12700">
            <a:miter lim="400000"/>
          </a:ln>
        </p:spPr>
      </p:pic>
      <p:pic>
        <p:nvPicPr>
          <p:cNvPr id="7" name="図 1" descr="図 1">
            <a:extLst>
              <a:ext uri="{FF2B5EF4-FFF2-40B4-BE49-F238E27FC236}">
                <a16:creationId xmlns:a16="http://schemas.microsoft.com/office/drawing/2014/main" id="{80C9FEF1-260F-4BCD-84FA-568186F693B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69502" y="4581021"/>
            <a:ext cx="574904" cy="675250"/>
          </a:xfrm>
          <a:prstGeom prst="rect">
            <a:avLst/>
          </a:prstGeom>
          <a:ln w="12700">
            <a:miter lim="400000"/>
          </a:ln>
        </p:spPr>
      </p:pic>
      <p:pic>
        <p:nvPicPr>
          <p:cNvPr id="8" name="Picture 2" descr="Picture 2">
            <a:extLst>
              <a:ext uri="{FF2B5EF4-FFF2-40B4-BE49-F238E27FC236}">
                <a16:creationId xmlns:a16="http://schemas.microsoft.com/office/drawing/2014/main" id="{E9C48300-D88B-452A-8F08-4F28C3CC9A4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834947" y="4581021"/>
            <a:ext cx="675250" cy="675250"/>
          </a:xfrm>
          <a:prstGeom prst="rect">
            <a:avLst/>
          </a:prstGeom>
          <a:ln w="12700">
            <a:miter lim="400000"/>
          </a:ln>
        </p:spPr>
      </p:pic>
      <p:pic>
        <p:nvPicPr>
          <p:cNvPr id="10" name="図 9" descr="テキスト&#10;&#10;自動的に生成された説明">
            <a:extLst>
              <a:ext uri="{FF2B5EF4-FFF2-40B4-BE49-F238E27FC236}">
                <a16:creationId xmlns:a16="http://schemas.microsoft.com/office/drawing/2014/main" id="{B42F2804-FD78-4801-A9E8-C4D1C5D821B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826984" y="4712100"/>
            <a:ext cx="1051976" cy="413089"/>
          </a:xfrm>
          <a:prstGeom prst="rect">
            <a:avLst/>
          </a:prstGeom>
        </p:spPr>
      </p:pic>
    </p:spTree>
    <p:extLst>
      <p:ext uri="{BB962C8B-B14F-4D97-AF65-F5344CB8AC3E}">
        <p14:creationId xmlns:p14="http://schemas.microsoft.com/office/powerpoint/2010/main" val="127867153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amp;サブタイトル">
    <p:spTree>
      <p:nvGrpSpPr>
        <p:cNvPr id="1" name=""/>
        <p:cNvGrpSpPr/>
        <p:nvPr/>
      </p:nvGrpSpPr>
      <p:grpSpPr>
        <a:xfrm>
          <a:off x="0" y="0"/>
          <a:ext cx="0" cy="0"/>
          <a:chOff x="0" y="0"/>
          <a:chExt cx="0" cy="0"/>
        </a:xfrm>
      </p:grpSpPr>
      <p:sp>
        <p:nvSpPr>
          <p:cNvPr id="5" name="四角形">
            <a:extLst>
              <a:ext uri="{FF2B5EF4-FFF2-40B4-BE49-F238E27FC236}">
                <a16:creationId xmlns:a16="http://schemas.microsoft.com/office/drawing/2014/main" id="{E9D97FD3-A3EB-4170-B945-A9E5CE36649B}"/>
              </a:ext>
            </a:extLst>
          </p:cNvPr>
          <p:cNvSpPr/>
          <p:nvPr userDrawn="1"/>
        </p:nvSpPr>
        <p:spPr>
          <a:xfrm>
            <a:off x="-1" y="-2977"/>
            <a:ext cx="9144001" cy="6863954"/>
          </a:xfrm>
          <a:prstGeom prst="rect">
            <a:avLst/>
          </a:prstGeom>
          <a:solidFill>
            <a:srgbClr val="55BBB3"/>
          </a:solidFill>
          <a:ln w="12700">
            <a:miter lim="400000"/>
          </a:ln>
        </p:spPr>
        <p:txBody>
          <a:bodyPr lIns="35719" tIns="35719" rIns="35719" bIns="35719" anchor="ctr"/>
          <a:lstStyle/>
          <a:p>
            <a:pPr>
              <a:defRPr sz="2200">
                <a:solidFill>
                  <a:srgbClr val="0BBEB4"/>
                </a:solidFill>
                <a:latin typeface="+mn-lt"/>
                <a:ea typeface="+mn-ea"/>
                <a:cs typeface="+mn-cs"/>
                <a:sym typeface="ヒラギノ角ゴ ProN W3"/>
              </a:defRPr>
            </a:pPr>
            <a:endParaRPr sz="1547"/>
          </a:p>
        </p:txBody>
      </p:sp>
      <p:pic>
        <p:nvPicPr>
          <p:cNvPr id="6" name="イメージ" descr="イメージ">
            <a:extLst>
              <a:ext uri="{FF2B5EF4-FFF2-40B4-BE49-F238E27FC236}">
                <a16:creationId xmlns:a16="http://schemas.microsoft.com/office/drawing/2014/main" id="{30E3A4A0-2D6F-4AF3-B046-9AB95F23E8C8}"/>
              </a:ext>
            </a:extLst>
          </p:cNvPr>
          <p:cNvPicPr>
            <a:picLocks noChangeAspect="1"/>
          </p:cNvPicPr>
          <p:nvPr userDrawn="1"/>
        </p:nvPicPr>
        <p:blipFill>
          <a:blip r:embed="rId2" cstate="print">
            <a:alphaModFix amt="16732"/>
            <a:extLst>
              <a:ext uri="{28A0092B-C50C-407E-A947-70E740481C1C}">
                <a14:useLocalDpi xmlns:a14="http://schemas.microsoft.com/office/drawing/2010/main"/>
              </a:ext>
            </a:extLst>
          </a:blip>
          <a:srcRect/>
          <a:stretch>
            <a:fillRect/>
          </a:stretch>
        </p:blipFill>
        <p:spPr>
          <a:xfrm rot="5400000">
            <a:off x="-2003299" y="2763862"/>
            <a:ext cx="5349890" cy="1330166"/>
          </a:xfrm>
          <a:prstGeom prst="rect">
            <a:avLst/>
          </a:prstGeom>
          <a:ln w="12700">
            <a:miter lim="400000"/>
          </a:ln>
        </p:spPr>
      </p:pic>
      <p:sp>
        <p:nvSpPr>
          <p:cNvPr id="2" name="タイトル 1">
            <a:extLst>
              <a:ext uri="{FF2B5EF4-FFF2-40B4-BE49-F238E27FC236}">
                <a16:creationId xmlns:a16="http://schemas.microsoft.com/office/drawing/2014/main" id="{DF3D019E-C4F7-4279-8F91-9DDC7E12AB27}"/>
              </a:ext>
            </a:extLst>
          </p:cNvPr>
          <p:cNvSpPr>
            <a:spLocks noGrp="1"/>
          </p:cNvSpPr>
          <p:nvPr>
            <p:ph type="title"/>
          </p:nvPr>
        </p:nvSpPr>
        <p:spPr>
          <a:xfrm>
            <a:off x="2423035" y="3229592"/>
            <a:ext cx="4293167" cy="389530"/>
          </a:xfrm>
        </p:spPr>
        <p:txBody>
          <a:bodyPr wrap="none" lIns="0" tIns="0" rIns="0" bIns="0">
            <a:spAutoFit/>
          </a:bodyPr>
          <a:lstStyle>
            <a:lvl1pPr>
              <a:defRPr sz="2531" b="1">
                <a:solidFill>
                  <a:schemeClr val="bg1"/>
                </a:solidFill>
                <a:latin typeface="游ゴシック" panose="020B0400000000000000" pitchFamily="50" charset="-128"/>
                <a:ea typeface="游ゴシック" panose="020B0400000000000000" pitchFamily="50" charset="-128"/>
              </a:defRPr>
            </a:lvl1pPr>
          </a:lstStyle>
          <a:p>
            <a:r>
              <a:rPr kumimoji="1" lang="ja-JP" altLang="en-US"/>
              <a:t>マスター タイトルの書式設定</a:t>
            </a:r>
          </a:p>
        </p:txBody>
      </p:sp>
      <p:sp>
        <p:nvSpPr>
          <p:cNvPr id="7" name="Footer Placeholder 9">
            <a:extLst>
              <a:ext uri="{FF2B5EF4-FFF2-40B4-BE49-F238E27FC236}">
                <a16:creationId xmlns:a16="http://schemas.microsoft.com/office/drawing/2014/main" id="{0839F4FB-A6E8-4400-9849-C60ECC3A81C2}"/>
              </a:ext>
            </a:extLst>
          </p:cNvPr>
          <p:cNvSpPr txBox="1"/>
          <p:nvPr userDrawn="1"/>
        </p:nvSpPr>
        <p:spPr>
          <a:xfrm>
            <a:off x="2029254" y="6573286"/>
            <a:ext cx="5085494" cy="21223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9673" rIns="29673" anchor="ctr">
            <a:spAutoFit/>
          </a:bodyPr>
          <a:lstStyle>
            <a:lvl1pPr defTabSz="914400">
              <a:defRPr sz="1200">
                <a:solidFill>
                  <a:srgbClr val="888888"/>
                </a:solidFill>
                <a:latin typeface="Helvetica"/>
                <a:ea typeface="Helvetica"/>
                <a:cs typeface="Helvetica"/>
                <a:sym typeface="Helvetica"/>
              </a:defRPr>
            </a:lvl1pPr>
          </a:lstStyle>
          <a:p>
            <a:pPr algn="ctr"/>
            <a:r>
              <a:rPr lang="en-US" sz="779">
                <a:solidFill>
                  <a:schemeClr val="bg1"/>
                </a:solidFill>
              </a:rPr>
              <a:t>(C) Recruit Co., Ltd. All rights reserved. </a:t>
            </a:r>
          </a:p>
        </p:txBody>
      </p:sp>
    </p:spTree>
    <p:extLst>
      <p:ext uri="{BB962C8B-B14F-4D97-AF65-F5344CB8AC3E}">
        <p14:creationId xmlns:p14="http://schemas.microsoft.com/office/powerpoint/2010/main" val="369191955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タイトル（中央）">
    <p:spTree>
      <p:nvGrpSpPr>
        <p:cNvPr id="1" name=""/>
        <p:cNvGrpSpPr/>
        <p:nvPr/>
      </p:nvGrpSpPr>
      <p:grpSpPr>
        <a:xfrm>
          <a:off x="0" y="0"/>
          <a:ext cx="0" cy="0"/>
          <a:chOff x="0" y="0"/>
          <a:chExt cx="0" cy="0"/>
        </a:xfrm>
      </p:grpSpPr>
      <p:sp>
        <p:nvSpPr>
          <p:cNvPr id="30" name="タイトルテキスト"/>
          <p:cNvSpPr txBox="1">
            <a:spLocks noGrp="1"/>
          </p:cNvSpPr>
          <p:nvPr>
            <p:ph type="title"/>
          </p:nvPr>
        </p:nvSpPr>
        <p:spPr>
          <a:xfrm>
            <a:off x="892969" y="2268141"/>
            <a:ext cx="7358063" cy="2321719"/>
          </a:xfrm>
          <a:prstGeom prst="rect">
            <a:avLst/>
          </a:prstGeom>
        </p:spPr>
        <p:txBody>
          <a:bodyPr/>
          <a:lstStyle/>
          <a:p>
            <a:r>
              <a:t>タイトルテキスト</a:t>
            </a:r>
          </a:p>
        </p:txBody>
      </p:sp>
      <p:sp>
        <p:nvSpPr>
          <p:cNvPr id="3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画像（縦長）">
    <p:spTree>
      <p:nvGrpSpPr>
        <p:cNvPr id="1" name=""/>
        <p:cNvGrpSpPr/>
        <p:nvPr/>
      </p:nvGrpSpPr>
      <p:grpSpPr>
        <a:xfrm>
          <a:off x="0" y="0"/>
          <a:ext cx="0" cy="0"/>
          <a:chOff x="0" y="0"/>
          <a:chExt cx="0" cy="0"/>
        </a:xfrm>
      </p:grpSpPr>
      <p:sp>
        <p:nvSpPr>
          <p:cNvPr id="38" name="イメージ"/>
          <p:cNvSpPr>
            <a:spLocks noGrp="1"/>
          </p:cNvSpPr>
          <p:nvPr>
            <p:ph type="pic" sz="half" idx="13"/>
          </p:nvPr>
        </p:nvSpPr>
        <p:spPr>
          <a:xfrm>
            <a:off x="4723805" y="446484"/>
            <a:ext cx="3750469" cy="5777508"/>
          </a:xfrm>
          <a:prstGeom prst="rect">
            <a:avLst/>
          </a:prstGeom>
        </p:spPr>
        <p:txBody>
          <a:bodyPr lIns="91439" tIns="45719" rIns="91439" bIns="45719" anchor="t">
            <a:noAutofit/>
          </a:bodyPr>
          <a:lstStyle/>
          <a:p>
            <a:endParaRPr/>
          </a:p>
        </p:txBody>
      </p:sp>
      <p:sp>
        <p:nvSpPr>
          <p:cNvPr id="39" name="タイトルテキスト"/>
          <p:cNvSpPr txBox="1">
            <a:spLocks noGrp="1"/>
          </p:cNvSpPr>
          <p:nvPr>
            <p:ph type="title"/>
          </p:nvPr>
        </p:nvSpPr>
        <p:spPr>
          <a:xfrm>
            <a:off x="669726" y="446484"/>
            <a:ext cx="3750469" cy="2803922"/>
          </a:xfrm>
          <a:prstGeom prst="rect">
            <a:avLst/>
          </a:prstGeom>
        </p:spPr>
        <p:txBody>
          <a:bodyPr anchor="b"/>
          <a:lstStyle>
            <a:lvl1pPr>
              <a:defRPr sz="4219"/>
            </a:lvl1pPr>
          </a:lstStyle>
          <a:p>
            <a:r>
              <a:t>タイトルテキスト</a:t>
            </a:r>
          </a:p>
        </p:txBody>
      </p:sp>
      <p:sp>
        <p:nvSpPr>
          <p:cNvPr id="40" name="本文レベル1…"/>
          <p:cNvSpPr txBox="1">
            <a:spLocks noGrp="1"/>
          </p:cNvSpPr>
          <p:nvPr>
            <p:ph type="body" sz="quarter" idx="1"/>
          </p:nvPr>
        </p:nvSpPr>
        <p:spPr>
          <a:xfrm>
            <a:off x="669726" y="3321844"/>
            <a:ext cx="3750469" cy="2893219"/>
          </a:xfrm>
          <a:prstGeom prst="rect">
            <a:avLst/>
          </a:prstGeom>
        </p:spPr>
        <p:txBody>
          <a:bodyPr anchor="t"/>
          <a:lstStyle>
            <a:lvl1pPr marL="0" indent="0" algn="ctr">
              <a:spcBef>
                <a:spcPts val="0"/>
              </a:spcBef>
              <a:buSzTx/>
              <a:buNone/>
              <a:defRPr sz="2601"/>
            </a:lvl1pPr>
            <a:lvl2pPr marL="0" indent="0" algn="ctr">
              <a:spcBef>
                <a:spcPts val="0"/>
              </a:spcBef>
              <a:buSzTx/>
              <a:buNone/>
              <a:defRPr sz="2601"/>
            </a:lvl2pPr>
            <a:lvl3pPr marL="0" indent="0" algn="ctr">
              <a:spcBef>
                <a:spcPts val="0"/>
              </a:spcBef>
              <a:buSzTx/>
              <a:buNone/>
              <a:defRPr sz="2601"/>
            </a:lvl3pPr>
            <a:lvl4pPr marL="0" indent="0" algn="ctr">
              <a:spcBef>
                <a:spcPts val="0"/>
              </a:spcBef>
              <a:buSzTx/>
              <a:buNone/>
              <a:defRPr sz="2601"/>
            </a:lvl4pPr>
            <a:lvl5pPr marL="0" indent="0" algn="ctr">
              <a:spcBef>
                <a:spcPts val="0"/>
              </a:spcBef>
              <a:buSzTx/>
              <a:buNone/>
              <a:defRPr sz="2601"/>
            </a:lvl5pPr>
          </a:lstStyle>
          <a:p>
            <a:r>
              <a:t>本文レベル1</a:t>
            </a:r>
          </a:p>
          <a:p>
            <a:pPr lvl="1"/>
            <a:r>
              <a:t>本文レベル2</a:t>
            </a:r>
          </a:p>
          <a:p>
            <a:pPr lvl="2"/>
            <a:r>
              <a:t>本文レベル3</a:t>
            </a:r>
          </a:p>
          <a:p>
            <a:pPr lvl="3"/>
            <a:r>
              <a:t>本文レベル4</a:t>
            </a:r>
          </a:p>
          <a:p>
            <a:pPr lvl="4"/>
            <a:r>
              <a:t>本文レベル5</a:t>
            </a:r>
          </a:p>
        </p:txBody>
      </p:sp>
      <p:sp>
        <p:nvSpPr>
          <p:cNvPr id="4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タイトル（上）">
    <p:spTree>
      <p:nvGrpSpPr>
        <p:cNvPr id="1" name=""/>
        <p:cNvGrpSpPr/>
        <p:nvPr/>
      </p:nvGrpSpPr>
      <p:grpSpPr>
        <a:xfrm>
          <a:off x="0" y="0"/>
          <a:ext cx="0" cy="0"/>
          <a:chOff x="0" y="0"/>
          <a:chExt cx="0" cy="0"/>
        </a:xfrm>
      </p:grpSpPr>
      <p:sp>
        <p:nvSpPr>
          <p:cNvPr id="48" name="タイトルテキスト"/>
          <p:cNvSpPr txBox="1">
            <a:spLocks noGrp="1"/>
          </p:cNvSpPr>
          <p:nvPr>
            <p:ph type="title"/>
          </p:nvPr>
        </p:nvSpPr>
        <p:spPr>
          <a:prstGeom prst="rect">
            <a:avLst/>
          </a:prstGeom>
        </p:spPr>
        <p:txBody>
          <a:bodyPr/>
          <a:lstStyle/>
          <a:p>
            <a:r>
              <a:t>タイトルテキスト</a:t>
            </a:r>
          </a:p>
        </p:txBody>
      </p:sp>
      <p:sp>
        <p:nvSpPr>
          <p:cNvPr id="49"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タイトル&amp;箇条書き">
    <p:spTree>
      <p:nvGrpSpPr>
        <p:cNvPr id="1" name=""/>
        <p:cNvGrpSpPr/>
        <p:nvPr/>
      </p:nvGrpSpPr>
      <p:grpSpPr>
        <a:xfrm>
          <a:off x="0" y="0"/>
          <a:ext cx="0" cy="0"/>
          <a:chOff x="0" y="0"/>
          <a:chExt cx="0" cy="0"/>
        </a:xfrm>
      </p:grpSpPr>
      <p:sp>
        <p:nvSpPr>
          <p:cNvPr id="56" name="タイトルテキスト"/>
          <p:cNvSpPr txBox="1">
            <a:spLocks noGrp="1"/>
          </p:cNvSpPr>
          <p:nvPr>
            <p:ph type="title"/>
          </p:nvPr>
        </p:nvSpPr>
        <p:spPr>
          <a:prstGeom prst="rect">
            <a:avLst/>
          </a:prstGeom>
        </p:spPr>
        <p:txBody>
          <a:bodyPr/>
          <a:lstStyle/>
          <a:p>
            <a:r>
              <a:t>タイトルテキスト</a:t>
            </a:r>
          </a:p>
        </p:txBody>
      </p:sp>
      <p:sp>
        <p:nvSpPr>
          <p:cNvPr id="57" name="本文レベル1…"/>
          <p:cNvSpPr txBox="1">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5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タイトル、箇条書き、画像">
    <p:spTree>
      <p:nvGrpSpPr>
        <p:cNvPr id="1" name=""/>
        <p:cNvGrpSpPr/>
        <p:nvPr/>
      </p:nvGrpSpPr>
      <p:grpSpPr>
        <a:xfrm>
          <a:off x="0" y="0"/>
          <a:ext cx="0" cy="0"/>
          <a:chOff x="0" y="0"/>
          <a:chExt cx="0" cy="0"/>
        </a:xfrm>
      </p:grpSpPr>
      <p:sp>
        <p:nvSpPr>
          <p:cNvPr id="65" name="イメージ"/>
          <p:cNvSpPr>
            <a:spLocks noGrp="1"/>
          </p:cNvSpPr>
          <p:nvPr>
            <p:ph type="pic" sz="half" idx="13"/>
          </p:nvPr>
        </p:nvSpPr>
        <p:spPr>
          <a:xfrm>
            <a:off x="4723805" y="1821656"/>
            <a:ext cx="3750469" cy="4420195"/>
          </a:xfrm>
          <a:prstGeom prst="rect">
            <a:avLst/>
          </a:prstGeom>
        </p:spPr>
        <p:txBody>
          <a:bodyPr lIns="91439" tIns="45719" rIns="91439" bIns="45719" anchor="t">
            <a:noAutofit/>
          </a:bodyPr>
          <a:lstStyle/>
          <a:p>
            <a:endParaRPr/>
          </a:p>
        </p:txBody>
      </p:sp>
      <p:sp>
        <p:nvSpPr>
          <p:cNvPr id="66" name="タイトルテキスト"/>
          <p:cNvSpPr txBox="1">
            <a:spLocks noGrp="1"/>
          </p:cNvSpPr>
          <p:nvPr>
            <p:ph type="title"/>
          </p:nvPr>
        </p:nvSpPr>
        <p:spPr>
          <a:prstGeom prst="rect">
            <a:avLst/>
          </a:prstGeom>
        </p:spPr>
        <p:txBody>
          <a:bodyPr/>
          <a:lstStyle/>
          <a:p>
            <a:r>
              <a:t>タイトルテキスト</a:t>
            </a:r>
          </a:p>
        </p:txBody>
      </p:sp>
      <p:sp>
        <p:nvSpPr>
          <p:cNvPr id="67" name="本文レベル1…"/>
          <p:cNvSpPr txBox="1">
            <a:spLocks noGrp="1"/>
          </p:cNvSpPr>
          <p:nvPr>
            <p:ph type="body" sz="half" idx="1"/>
          </p:nvPr>
        </p:nvSpPr>
        <p:spPr>
          <a:xfrm>
            <a:off x="669726" y="1821656"/>
            <a:ext cx="3750469" cy="4420195"/>
          </a:xfrm>
          <a:prstGeom prst="rect">
            <a:avLst/>
          </a:prstGeom>
        </p:spPr>
        <p:txBody>
          <a:bodyPr/>
          <a:lstStyle>
            <a:lvl1pPr marL="241093" indent="-241093">
              <a:spcBef>
                <a:spcPts val="2250"/>
              </a:spcBef>
              <a:defRPr sz="1969"/>
            </a:lvl1pPr>
            <a:lvl2pPr marL="482186" indent="-241093">
              <a:spcBef>
                <a:spcPts val="2250"/>
              </a:spcBef>
              <a:defRPr sz="1969"/>
            </a:lvl2pPr>
            <a:lvl3pPr marL="723279" indent="-241093">
              <a:spcBef>
                <a:spcPts val="2250"/>
              </a:spcBef>
              <a:defRPr sz="1969"/>
            </a:lvl3pPr>
            <a:lvl4pPr marL="964372" indent="-241093">
              <a:spcBef>
                <a:spcPts val="2250"/>
              </a:spcBef>
              <a:defRPr sz="1969"/>
            </a:lvl4pPr>
            <a:lvl5pPr marL="1205465" indent="-241093">
              <a:spcBef>
                <a:spcPts val="2250"/>
              </a:spcBef>
              <a:defRPr sz="1969"/>
            </a:lvl5pPr>
          </a:lstStyle>
          <a:p>
            <a:r>
              <a:t>本文レベル1</a:t>
            </a:r>
          </a:p>
          <a:p>
            <a:pPr lvl="1"/>
            <a:r>
              <a:t>本文レベル2</a:t>
            </a:r>
          </a:p>
          <a:p>
            <a:pPr lvl="2"/>
            <a:r>
              <a:t>本文レベル3</a:t>
            </a:r>
          </a:p>
          <a:p>
            <a:pPr lvl="3"/>
            <a:r>
              <a:t>本文レベル4</a:t>
            </a:r>
          </a:p>
          <a:p>
            <a:pPr lvl="4"/>
            <a:r>
              <a:t>本文レベル5</a:t>
            </a:r>
          </a:p>
        </p:txBody>
      </p:sp>
      <p:sp>
        <p:nvSpPr>
          <p:cNvPr id="68" name="スライド番号"/>
          <p:cNvSpPr txBox="1">
            <a:spLocks noGrp="1"/>
          </p:cNvSpPr>
          <p:nvPr>
            <p:ph type="sldNum" sz="quarter" idx="2"/>
          </p:nvPr>
        </p:nvSpPr>
        <p:spPr>
          <a:xfrm>
            <a:off x="4434165" y="6536531"/>
            <a:ext cx="270908" cy="275717"/>
          </a:xfrm>
          <a:prstGeom prst="rect">
            <a:avLst/>
          </a:prstGeom>
        </p:spPr>
        <p:txBody>
          <a:bodyPr/>
          <a:lstStyle>
            <a:lvl1pPr>
              <a:defRPr>
                <a:latin typeface="+mn-lt"/>
                <a:ea typeface="+mn-ea"/>
                <a:cs typeface="+mn-cs"/>
                <a:sym typeface="ヒラギノ角ゴ ProN W3"/>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箇条書き">
    <p:spTree>
      <p:nvGrpSpPr>
        <p:cNvPr id="1" name=""/>
        <p:cNvGrpSpPr/>
        <p:nvPr/>
      </p:nvGrpSpPr>
      <p:grpSpPr>
        <a:xfrm>
          <a:off x="0" y="0"/>
          <a:ext cx="0" cy="0"/>
          <a:chOff x="0" y="0"/>
          <a:chExt cx="0" cy="0"/>
        </a:xfrm>
      </p:grpSpPr>
      <p:sp>
        <p:nvSpPr>
          <p:cNvPr id="75" name="本文レベル1…"/>
          <p:cNvSpPr txBox="1">
            <a:spLocks noGrp="1"/>
          </p:cNvSpPr>
          <p:nvPr>
            <p:ph type="body" idx="1"/>
          </p:nvPr>
        </p:nvSpPr>
        <p:spPr>
          <a:xfrm>
            <a:off x="669727" y="892969"/>
            <a:ext cx="7804547" cy="5072063"/>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7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D2EF62F-4645-3B8F-5582-ABAAA5CB5D86}"/>
              </a:ext>
            </a:extLst>
          </p:cNvPr>
          <p:cNvGraphicFramePr>
            <a:graphicFrameLocks noChangeAspect="1"/>
          </p:cNvGraphicFramePr>
          <p:nvPr userDrawn="1">
            <p:custDataLst>
              <p:tags r:id="rId21"/>
            </p:custDataLst>
            <p:extLst>
              <p:ext uri="{D42A27DB-BD31-4B8C-83A1-F6EECF244321}">
                <p14:modId xmlns:p14="http://schemas.microsoft.com/office/powerpoint/2010/main" val="27012301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22" imgW="624" imgH="623" progId="TCLayout.ActiveDocument.1">
                  <p:embed/>
                </p:oleObj>
              </mc:Choice>
              <mc:Fallback>
                <p:oleObj name="think-cell スライド" r:id="rId22" imgW="624" imgH="623" progId="TCLayout.ActiveDocument.1">
                  <p:embed/>
                  <p:pic>
                    <p:nvPicPr>
                      <p:cNvPr id="5" name="think-cell data - do not delete" hidden="1">
                        <a:extLst>
                          <a:ext uri="{FF2B5EF4-FFF2-40B4-BE49-F238E27FC236}">
                            <a16:creationId xmlns:a16="http://schemas.microsoft.com/office/drawing/2014/main" id="{5D2EF62F-4645-3B8F-5582-ABAAA5CB5D86}"/>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2" name="タイトルテキスト"/>
          <p:cNvSpPr txBox="1">
            <a:spLocks noGrp="1"/>
          </p:cNvSpPr>
          <p:nvPr>
            <p:ph type="title"/>
          </p:nvPr>
        </p:nvSpPr>
        <p:spPr>
          <a:xfrm>
            <a:off x="669727" y="178594"/>
            <a:ext cx="7804547" cy="15180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タイトルテキスト</a:t>
            </a:r>
          </a:p>
        </p:txBody>
      </p:sp>
      <p:sp>
        <p:nvSpPr>
          <p:cNvPr id="3" name="スライド番号"/>
          <p:cNvSpPr txBox="1">
            <a:spLocks noGrp="1"/>
          </p:cNvSpPr>
          <p:nvPr>
            <p:ph type="sldNum" sz="quarter" idx="2"/>
          </p:nvPr>
        </p:nvSpPr>
        <p:spPr>
          <a:xfrm>
            <a:off x="4410121" y="6536531"/>
            <a:ext cx="318998" cy="275717"/>
          </a:xfrm>
          <a:prstGeom prst="rect">
            <a:avLst/>
          </a:prstGeom>
          <a:ln w="12700">
            <a:miter lim="400000"/>
          </a:ln>
        </p:spPr>
        <p:txBody>
          <a:bodyPr wrap="none" lIns="50800" tIns="50800" rIns="50800" bIns="50800">
            <a:spAutoFit/>
          </a:bodyPr>
          <a:lstStyle>
            <a:lvl1pPr>
              <a:defRPr sz="1125">
                <a:latin typeface="Helvetica Neue Light"/>
                <a:ea typeface="Helvetica Neue Light"/>
                <a:cs typeface="Helvetica Neue Light"/>
                <a:sym typeface="Helvetica Neue Light"/>
              </a:defRPr>
            </a:lvl1pPr>
          </a:lstStyle>
          <a:p>
            <a:fld id="{86CB4B4D-7CA3-9044-876B-883B54F8677D}" type="slidenum">
              <a:t>‹#›</a:t>
            </a:fld>
            <a:endParaRPr/>
          </a:p>
        </p:txBody>
      </p:sp>
      <p:sp>
        <p:nvSpPr>
          <p:cNvPr id="4" name="本文レベル1…"/>
          <p:cNvSpPr txBox="1">
            <a:spLocks noGrp="1"/>
          </p:cNvSpPr>
          <p:nvPr>
            <p:ph type="body" idx="1"/>
          </p:nvPr>
        </p:nvSpPr>
        <p:spPr>
          <a:xfrm>
            <a:off x="669727" y="1821656"/>
            <a:ext cx="7804547" cy="44201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本文レベル1</a:t>
            </a:r>
          </a:p>
          <a:p>
            <a:pPr lvl="1"/>
            <a:r>
              <a:t>本文レベル2</a:t>
            </a:r>
          </a:p>
          <a:p>
            <a:pPr lvl="2"/>
            <a:r>
              <a:t>本文レベル3</a:t>
            </a:r>
          </a:p>
          <a:p>
            <a:pPr lvl="3"/>
            <a:r>
              <a:t>本文レベル4</a:t>
            </a:r>
          </a:p>
          <a:p>
            <a:pPr lvl="4"/>
            <a:r>
              <a:t>本文レベル5</a:t>
            </a:r>
          </a:p>
        </p:txBody>
      </p:sp>
    </p:spTree>
  </p:cSld>
  <p:clrMap bg1="lt1" tx1="dk1" bg2="lt2" tx2="dk2" accent1="accent1" accent2="accent2" accent3="accent3" accent4="accent4" accent5="accent5" accent6="accent6" hlink="hlink" folHlink="folHlink"/>
  <p:sldLayoutIdLst>
    <p:sldLayoutId id="2147483649" r:id="rId1"/>
    <p:sldLayoutId id="2147483662" r:id="rId2"/>
    <p:sldLayoutId id="2147483664"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3" r:id="rId14"/>
    <p:sldLayoutId id="2147483714" r:id="rId15"/>
    <p:sldLayoutId id="2147483715" r:id="rId16"/>
    <p:sldLayoutId id="2147483716" r:id="rId17"/>
    <p:sldLayoutId id="2147483717" r:id="rId18"/>
    <p:sldLayoutId id="2147483678" r:id="rId19"/>
  </p:sldLayoutIdLst>
  <p:transition spd="med"/>
  <p:hf hdr="0" ftr="0" dt="0"/>
  <p:txStyles>
    <p:titleStyle>
      <a:lvl1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ヒラギノ角ゴ ProN W3"/>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ヒラギノ角ゴ ProN W3"/>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ヒラギノ角ゴ ProN W3"/>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ヒラギノ角ゴ ProN W3"/>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ヒラギノ角ゴ ProN W3"/>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ヒラギノ角ゴ ProN W3"/>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ヒラギノ角ゴ ProN W3"/>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ヒラギノ角ゴ ProN W3"/>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ヒラギノ角ゴ ProN W3"/>
        </a:defRPr>
      </a:lvl9pPr>
    </p:titleStyle>
    <p:bodyStyle>
      <a:lvl1pPr marL="312528"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ヒラギノ角ゴ ProN W3"/>
        </a:defRPr>
      </a:lvl1pPr>
      <a:lvl2pPr marL="625056"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ヒラギノ角ゴ ProN W3"/>
        </a:defRPr>
      </a:lvl2pPr>
      <a:lvl3pPr marL="937584"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ヒラギノ角ゴ ProN W3"/>
        </a:defRPr>
      </a:lvl3pPr>
      <a:lvl4pPr marL="1250112"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ヒラギノ角ゴ ProN W3"/>
        </a:defRPr>
      </a:lvl4pPr>
      <a:lvl5pPr marL="1562640"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ヒラギノ角ゴ ProN W3"/>
        </a:defRPr>
      </a:lvl5pPr>
      <a:lvl6pPr marL="1875168"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ヒラギノ角ゴ ProN W3"/>
        </a:defRPr>
      </a:lvl6pPr>
      <a:lvl7pPr marL="2187696"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ヒラギノ角ゴ ProN W3"/>
        </a:defRPr>
      </a:lvl7pPr>
      <a:lvl8pPr marL="2500224"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ヒラギノ角ゴ ProN W3"/>
        </a:defRPr>
      </a:lvl8pPr>
      <a:lvl9pPr marL="2812752"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ヒラギノ角ゴ ProN W3"/>
        </a:defRPr>
      </a:lvl9pPr>
    </p:bodyStyle>
    <p:otherStyle>
      <a:lvl1pPr marL="0" marR="0" indent="0"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1pPr>
      <a:lvl2pPr marL="0" marR="0" indent="160729"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2pPr>
      <a:lvl3pPr marL="0" marR="0" indent="321457"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3pPr>
      <a:lvl4pPr marL="0" marR="0" indent="482186"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4pPr>
      <a:lvl5pPr marL="0" marR="0" indent="642915"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5pPr>
      <a:lvl6pPr marL="0" marR="0" indent="803643"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6pPr>
      <a:lvl7pPr marL="0" marR="0" indent="964372"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7pPr>
      <a:lvl8pPr marL="0" marR="0" indent="1125101"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8pPr>
      <a:lvl9pPr marL="0" marR="0" indent="1285829"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hyperlink" Target="https://support.geppo.jp/knowledge" TargetMode="External"/><Relationship Id="rId2" Type="http://schemas.openxmlformats.org/officeDocument/2006/relationships/image" Target="../media/image16.png"/><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hyperlink" Target="https://support.geppo.jp/knowledge/kb-tickets/new"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hyperlink" Target="https://www.geppo.jp/blog/tag/geppo%E5%B0%8E%E5%85%A5%E4%BA%8B%E4%BE%8B" TargetMode="External"/><Relationship Id="rId4" Type="http://schemas.openxmlformats.org/officeDocument/2006/relationships/hyperlink" Target="https://geppolab.commmune.com/view/hom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247628-DA5D-4908-96A7-29DF0B0B0F7B}"/>
              </a:ext>
            </a:extLst>
          </p:cNvPr>
          <p:cNvSpPr>
            <a:spLocks noGrp="1"/>
          </p:cNvSpPr>
          <p:nvPr>
            <p:ph type="title"/>
          </p:nvPr>
        </p:nvSpPr>
        <p:spPr>
          <a:xfrm>
            <a:off x="3597401" y="3231996"/>
            <a:ext cx="1944443" cy="384721"/>
          </a:xfrm>
        </p:spPr>
        <p:txBody>
          <a:bodyPr/>
          <a:lstStyle/>
          <a:p>
            <a:r>
              <a:rPr kumimoji="1" lang="ja-JP" altLang="en-US" sz="2500">
                <a:latin typeface="游ゴシック"/>
                <a:ea typeface="游ゴシック"/>
              </a:rPr>
              <a:t>３．CSV登録</a:t>
            </a:r>
            <a:endParaRPr lang="ja-JP" altLang="en-US" sz="2500">
              <a:latin typeface="游ゴシック"/>
              <a:ea typeface="游ゴシック"/>
            </a:endParaRPr>
          </a:p>
        </p:txBody>
      </p:sp>
    </p:spTree>
    <p:extLst>
      <p:ext uri="{BB962C8B-B14F-4D97-AF65-F5344CB8AC3E}">
        <p14:creationId xmlns:p14="http://schemas.microsoft.com/office/powerpoint/2010/main" val="408683223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95085" y="265244"/>
            <a:ext cx="6155531" cy="369332"/>
          </a:xfrm>
        </p:spPr>
        <p:txBody>
          <a:bodyPr/>
          <a:lstStyle/>
          <a:p>
            <a:r>
              <a:rPr lang="ja-JP" altLang="en-US">
                <a:cs typeface="HGMaruGothicMPRO" charset="-128"/>
              </a:rPr>
              <a:t>導入準備～配信までにご対応いただくこと～</a:t>
            </a:r>
            <a:endParaRPr kumimoji="1" lang="ja-JP" altLang="en-US"/>
          </a:p>
        </p:txBody>
      </p:sp>
      <p:sp>
        <p:nvSpPr>
          <p:cNvPr id="2" name="スライド番号プレースホルダー 1">
            <a:extLst>
              <a:ext uri="{FF2B5EF4-FFF2-40B4-BE49-F238E27FC236}">
                <a16:creationId xmlns:a16="http://schemas.microsoft.com/office/drawing/2014/main" id="{A22E23B7-EBF9-4687-B94D-873BAF73537E}"/>
              </a:ext>
            </a:extLst>
          </p:cNvPr>
          <p:cNvSpPr>
            <a:spLocks noGrp="1"/>
          </p:cNvSpPr>
          <p:nvPr>
            <p:ph type="sldNum" sz="quarter" idx="2"/>
          </p:nvPr>
        </p:nvSpPr>
        <p:spPr/>
        <p:txBody>
          <a:bodyPr/>
          <a:lstStyle/>
          <a:p>
            <a:fld id="{86CB4B4D-7CA3-9044-876B-883B54F8677D}" type="slidenum">
              <a:rPr lang="en-US" altLang="ja-JP" smtClean="0"/>
              <a:t>2</a:t>
            </a:fld>
            <a:endParaRPr lang="ja-JP" altLang="en-US"/>
          </a:p>
        </p:txBody>
      </p:sp>
      <p:grpSp>
        <p:nvGrpSpPr>
          <p:cNvPr id="13" name="グループ化 12">
            <a:extLst>
              <a:ext uri="{FF2B5EF4-FFF2-40B4-BE49-F238E27FC236}">
                <a16:creationId xmlns:a16="http://schemas.microsoft.com/office/drawing/2014/main" id="{8DDA99C3-FBAC-4A99-88A6-7FE9FB75A5E7}"/>
              </a:ext>
            </a:extLst>
          </p:cNvPr>
          <p:cNvGrpSpPr/>
          <p:nvPr/>
        </p:nvGrpSpPr>
        <p:grpSpPr>
          <a:xfrm>
            <a:off x="494959" y="2053516"/>
            <a:ext cx="8154082" cy="4115855"/>
            <a:chOff x="494959" y="1350509"/>
            <a:chExt cx="8154082" cy="4758387"/>
          </a:xfrm>
        </p:grpSpPr>
        <p:sp>
          <p:nvSpPr>
            <p:cNvPr id="4" name="正方形/長方形 3">
              <a:extLst>
                <a:ext uri="{FF2B5EF4-FFF2-40B4-BE49-F238E27FC236}">
                  <a16:creationId xmlns:a16="http://schemas.microsoft.com/office/drawing/2014/main" id="{73581F51-8FA0-4CA8-9385-08B2AB1D9E23}"/>
                </a:ext>
              </a:extLst>
            </p:cNvPr>
            <p:cNvSpPr/>
            <p:nvPr/>
          </p:nvSpPr>
          <p:spPr>
            <a:xfrm>
              <a:off x="1524711" y="1350509"/>
              <a:ext cx="2738762" cy="1503925"/>
            </a:xfrm>
            <a:prstGeom prst="rect">
              <a:avLst/>
            </a:prstGeom>
            <a:solidFill>
              <a:srgbClr val="002060"/>
            </a:solid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altLang="ja-JP" sz="2000" b="1" i="0" u="sng" strike="noStrike" cap="none" spc="0" normalizeH="0" baseline="0">
                  <a:ln>
                    <a:noFill/>
                  </a:ln>
                  <a:solidFill>
                    <a:srgbClr val="FFFFFF"/>
                  </a:solidFill>
                  <a:effectLst/>
                  <a:uFillTx/>
                  <a:latin typeface="+mn-lt"/>
                  <a:ea typeface="+mn-ea"/>
                  <a:cs typeface="+mn-cs"/>
                  <a:sym typeface="ヒラギノ角ゴ ProN W3"/>
                </a:rPr>
                <a:t>CSV</a:t>
              </a:r>
              <a:r>
                <a:rPr kumimoji="0" lang="ja-JP" altLang="en-US" sz="2000" b="1" i="0" u="sng" strike="noStrike" cap="none" spc="0" normalizeH="0" baseline="0">
                  <a:ln>
                    <a:noFill/>
                  </a:ln>
                  <a:solidFill>
                    <a:srgbClr val="FFFFFF"/>
                  </a:solidFill>
                  <a:effectLst/>
                  <a:uFillTx/>
                  <a:latin typeface="+mn-lt"/>
                  <a:ea typeface="+mn-ea"/>
                  <a:cs typeface="+mn-cs"/>
                  <a:sym typeface="ヒラギノ角ゴ ProN W3"/>
                </a:rPr>
                <a:t>登録</a:t>
              </a:r>
            </a:p>
          </p:txBody>
        </p:sp>
        <p:sp>
          <p:nvSpPr>
            <p:cNvPr id="30" name="正方形/長方形 29">
              <a:extLst>
                <a:ext uri="{FF2B5EF4-FFF2-40B4-BE49-F238E27FC236}">
                  <a16:creationId xmlns:a16="http://schemas.microsoft.com/office/drawing/2014/main" id="{0601EBB8-EDFB-48DE-AF80-1BC165C73C78}"/>
                </a:ext>
              </a:extLst>
            </p:cNvPr>
            <p:cNvSpPr/>
            <p:nvPr/>
          </p:nvSpPr>
          <p:spPr>
            <a:xfrm>
              <a:off x="1009835" y="1350509"/>
              <a:ext cx="447810" cy="1503925"/>
            </a:xfrm>
            <a:prstGeom prst="rect">
              <a:avLst/>
            </a:prstGeom>
            <a:solidFill>
              <a:srgbClr val="002060"/>
            </a:solid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r>
                <a:rPr lang="en-US" altLang="ja-JP" sz="2200" b="1">
                  <a:solidFill>
                    <a:srgbClr val="FFFFFF"/>
                  </a:solidFill>
                  <a:latin typeface="+mn-lt"/>
                  <a:ea typeface="+mn-ea"/>
                  <a:cs typeface="+mn-cs"/>
                  <a:sym typeface="ヒラギノ角ゴ ProN W3"/>
                </a:rPr>
                <a:t>1</a:t>
              </a:r>
            </a:p>
          </p:txBody>
        </p:sp>
        <p:sp>
          <p:nvSpPr>
            <p:cNvPr id="33" name="正方形/長方形 32">
              <a:extLst>
                <a:ext uri="{FF2B5EF4-FFF2-40B4-BE49-F238E27FC236}">
                  <a16:creationId xmlns:a16="http://schemas.microsoft.com/office/drawing/2014/main" id="{777950C4-C430-49E3-B32A-A11426E5C68B}"/>
                </a:ext>
              </a:extLst>
            </p:cNvPr>
            <p:cNvSpPr/>
            <p:nvPr/>
          </p:nvSpPr>
          <p:spPr>
            <a:xfrm>
              <a:off x="4330539" y="1350509"/>
              <a:ext cx="4318502" cy="1503925"/>
            </a:xfrm>
            <a:prstGeom prst="rect">
              <a:avLst/>
            </a:prstGeom>
            <a:noFill/>
            <a:ln w="28575"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342900" marR="0" indent="-3429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ja-JP" altLang="en-US" sz="2000">
                  <a:solidFill>
                    <a:srgbClr val="002060"/>
                  </a:solidFill>
                  <a:latin typeface="+mn-lt"/>
                  <a:ea typeface="+mn-ea"/>
                  <a:cs typeface="+mn-cs"/>
                  <a:sym typeface="ヒラギノ角ゴ ProN W3"/>
                </a:rPr>
                <a:t>組織</a:t>
              </a:r>
              <a:r>
                <a:rPr lang="en-US" altLang="ja-JP" sz="2000">
                  <a:solidFill>
                    <a:srgbClr val="002060"/>
                  </a:solidFill>
                  <a:latin typeface="+mn-lt"/>
                  <a:ea typeface="+mn-ea"/>
                  <a:cs typeface="+mn-cs"/>
                  <a:sym typeface="ヒラギノ角ゴ ProN W3"/>
                </a:rPr>
                <a:t>CSV</a:t>
              </a:r>
              <a:r>
                <a:rPr lang="ja-JP" altLang="en-US" sz="2000">
                  <a:solidFill>
                    <a:srgbClr val="002060"/>
                  </a:solidFill>
                  <a:latin typeface="+mn-lt"/>
                  <a:ea typeface="+mn-ea"/>
                  <a:cs typeface="+mn-cs"/>
                  <a:sym typeface="ヒラギノ角ゴ ProN W3"/>
                </a:rPr>
                <a:t>と従業員</a:t>
              </a:r>
              <a:r>
                <a:rPr lang="en-US" altLang="ja-JP" sz="2000">
                  <a:solidFill>
                    <a:srgbClr val="002060"/>
                  </a:solidFill>
                  <a:latin typeface="+mn-lt"/>
                  <a:ea typeface="+mn-ea"/>
                  <a:cs typeface="+mn-cs"/>
                  <a:sym typeface="ヒラギノ角ゴ ProN W3"/>
                </a:rPr>
                <a:t>CSV</a:t>
              </a:r>
              <a:r>
                <a:rPr lang="ja-JP" altLang="en-US" sz="2000">
                  <a:solidFill>
                    <a:srgbClr val="002060"/>
                  </a:solidFill>
                  <a:latin typeface="+mn-lt"/>
                  <a:ea typeface="+mn-ea"/>
                  <a:cs typeface="+mn-cs"/>
                  <a:sym typeface="ヒラギノ角ゴ ProN W3"/>
                </a:rPr>
                <a:t>の作成、アップロード</a:t>
              </a:r>
              <a:endParaRPr kumimoji="0" lang="ja-JP" altLang="en-US" sz="2000" b="0" i="0" u="none" strike="noStrike" cap="none" spc="0" normalizeH="0" baseline="0">
                <a:ln>
                  <a:noFill/>
                </a:ln>
                <a:solidFill>
                  <a:srgbClr val="002060"/>
                </a:solidFill>
                <a:effectLst/>
                <a:uFillTx/>
                <a:latin typeface="+mn-lt"/>
                <a:ea typeface="+mn-ea"/>
                <a:cs typeface="+mn-cs"/>
                <a:sym typeface="ヒラギノ角ゴ ProN W3"/>
              </a:endParaRPr>
            </a:p>
          </p:txBody>
        </p:sp>
        <p:sp>
          <p:nvSpPr>
            <p:cNvPr id="27" name="正方形/長方形 26">
              <a:extLst>
                <a:ext uri="{FF2B5EF4-FFF2-40B4-BE49-F238E27FC236}">
                  <a16:creationId xmlns:a16="http://schemas.microsoft.com/office/drawing/2014/main" id="{323B230B-C82D-4F20-ADF6-E7761B0B7740}"/>
                </a:ext>
              </a:extLst>
            </p:cNvPr>
            <p:cNvSpPr/>
            <p:nvPr/>
          </p:nvSpPr>
          <p:spPr>
            <a:xfrm>
              <a:off x="1524711" y="2977740"/>
              <a:ext cx="2738762" cy="1503925"/>
            </a:xfrm>
            <a:prstGeom prst="rect">
              <a:avLst/>
            </a:prstGeom>
            <a:solidFill>
              <a:srgbClr val="002060"/>
            </a:solid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r>
                <a:rPr lang="ja-JP" altLang="en-US" sz="2000" b="1" u="sng">
                  <a:solidFill>
                    <a:srgbClr val="FFFFFF"/>
                  </a:solidFill>
                  <a:latin typeface="+mn-lt"/>
                  <a:ea typeface="+mn-ea"/>
                  <a:cs typeface="+mn-cs"/>
                  <a:sym typeface="ヒラギノ角ゴ ProN W3"/>
                </a:rPr>
                <a:t>配信設定</a:t>
              </a:r>
              <a:endParaRPr kumimoji="0" lang="ja-JP" altLang="en-US" sz="2000" b="1" i="0" u="sng" strike="noStrike" cap="none" spc="0" normalizeH="0" baseline="0">
                <a:ln>
                  <a:noFill/>
                </a:ln>
                <a:solidFill>
                  <a:srgbClr val="FFFFFF"/>
                </a:solidFill>
                <a:effectLst/>
                <a:uFillTx/>
                <a:latin typeface="+mn-lt"/>
                <a:ea typeface="+mn-ea"/>
                <a:cs typeface="+mn-cs"/>
                <a:sym typeface="ヒラギノ角ゴ ProN W3"/>
              </a:endParaRPr>
            </a:p>
          </p:txBody>
        </p:sp>
        <p:sp>
          <p:nvSpPr>
            <p:cNvPr id="31" name="正方形/長方形 30">
              <a:extLst>
                <a:ext uri="{FF2B5EF4-FFF2-40B4-BE49-F238E27FC236}">
                  <a16:creationId xmlns:a16="http://schemas.microsoft.com/office/drawing/2014/main" id="{11B5E580-4DFB-4809-A1EF-07CE5F18CA34}"/>
                </a:ext>
              </a:extLst>
            </p:cNvPr>
            <p:cNvSpPr/>
            <p:nvPr/>
          </p:nvSpPr>
          <p:spPr>
            <a:xfrm>
              <a:off x="1009835" y="2977740"/>
              <a:ext cx="447810" cy="1503925"/>
            </a:xfrm>
            <a:prstGeom prst="rect">
              <a:avLst/>
            </a:prstGeom>
            <a:solidFill>
              <a:srgbClr val="002060"/>
            </a:solid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r>
                <a:rPr lang="en-US" altLang="ja-JP" sz="2200" b="1">
                  <a:solidFill>
                    <a:srgbClr val="FFFFFF"/>
                  </a:solidFill>
                  <a:latin typeface="+mn-lt"/>
                  <a:ea typeface="+mn-ea"/>
                  <a:cs typeface="+mn-cs"/>
                  <a:sym typeface="ヒラギノ角ゴ ProN W3"/>
                </a:rPr>
                <a:t>2</a:t>
              </a:r>
            </a:p>
          </p:txBody>
        </p:sp>
        <p:sp>
          <p:nvSpPr>
            <p:cNvPr id="34" name="正方形/長方形 33">
              <a:extLst>
                <a:ext uri="{FF2B5EF4-FFF2-40B4-BE49-F238E27FC236}">
                  <a16:creationId xmlns:a16="http://schemas.microsoft.com/office/drawing/2014/main" id="{E392E8BE-A7B6-40AC-B886-63F7EEFBE574}"/>
                </a:ext>
              </a:extLst>
            </p:cNvPr>
            <p:cNvSpPr/>
            <p:nvPr/>
          </p:nvSpPr>
          <p:spPr>
            <a:xfrm>
              <a:off x="4330539" y="2977740"/>
              <a:ext cx="4318502" cy="1503925"/>
            </a:xfrm>
            <a:prstGeom prst="rect">
              <a:avLst/>
            </a:prstGeom>
            <a:noFill/>
            <a:ln w="28575"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342900" marR="0" indent="-3429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kumimoji="0" lang="ja-JP" altLang="en-US" sz="2000" b="0" i="0" u="none" strike="noStrike" cap="none" spc="0" normalizeH="0" baseline="0">
                  <a:ln>
                    <a:noFill/>
                  </a:ln>
                  <a:solidFill>
                    <a:srgbClr val="002060"/>
                  </a:solidFill>
                  <a:effectLst/>
                  <a:uFillTx/>
                  <a:latin typeface="+mn-lt"/>
                  <a:ea typeface="+mn-ea"/>
                  <a:cs typeface="+mn-cs"/>
                  <a:sym typeface="ヒラギノ角ゴ ProN W3"/>
                </a:rPr>
                <a:t>サーベイ名称</a:t>
              </a:r>
              <a:endParaRPr kumimoji="0" lang="en-US" altLang="ja-JP" sz="2000" b="0" i="0" u="none" strike="noStrike" cap="none" spc="0" normalizeH="0" baseline="0">
                <a:ln>
                  <a:noFill/>
                </a:ln>
                <a:solidFill>
                  <a:srgbClr val="002060"/>
                </a:solidFill>
                <a:effectLst/>
                <a:uFillTx/>
                <a:latin typeface="+mn-lt"/>
                <a:ea typeface="+mn-ea"/>
                <a:cs typeface="+mn-cs"/>
                <a:sym typeface="ヒラギノ角ゴ ProN W3"/>
              </a:endParaRPr>
            </a:p>
            <a:p>
              <a:pPr marL="342900" marR="0" indent="-3429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kumimoji="0" lang="ja-JP" altLang="en-US" sz="2000" b="0" i="0" u="none" strike="noStrike" cap="none" spc="0" normalizeH="0" baseline="0">
                  <a:ln>
                    <a:noFill/>
                  </a:ln>
                  <a:solidFill>
                    <a:srgbClr val="002060"/>
                  </a:solidFill>
                  <a:effectLst/>
                  <a:uFillTx/>
                  <a:latin typeface="+mn-lt"/>
                  <a:ea typeface="+mn-ea"/>
                  <a:cs typeface="+mn-cs"/>
                  <a:sym typeface="ヒラギノ角ゴ ProN W3"/>
                </a:rPr>
                <a:t>サーベイ実施期間</a:t>
              </a:r>
              <a:endParaRPr kumimoji="0" lang="en-US" altLang="ja-JP" sz="2000" b="0" i="0" u="none" strike="noStrike" cap="none" spc="0" normalizeH="0" baseline="0">
                <a:ln>
                  <a:noFill/>
                </a:ln>
                <a:solidFill>
                  <a:srgbClr val="002060"/>
                </a:solidFill>
                <a:effectLst/>
                <a:uFillTx/>
                <a:latin typeface="+mn-lt"/>
                <a:ea typeface="+mn-ea"/>
                <a:cs typeface="+mn-cs"/>
                <a:sym typeface="ヒラギノ角ゴ ProN W3"/>
              </a:endParaRPr>
            </a:p>
            <a:p>
              <a:pPr marL="342900" marR="0" indent="-3429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ja-JP" altLang="en-US" sz="2000">
                  <a:solidFill>
                    <a:srgbClr val="002060"/>
                  </a:solidFill>
                  <a:latin typeface="+mn-lt"/>
                  <a:ea typeface="+mn-ea"/>
                  <a:cs typeface="+mn-cs"/>
                  <a:sym typeface="ヒラギノ角ゴ ProN W3"/>
                </a:rPr>
                <a:t>実施形式（記名式</a:t>
              </a:r>
              <a:r>
                <a:rPr lang="en-US" altLang="ja-JP" sz="2000">
                  <a:solidFill>
                    <a:srgbClr val="002060"/>
                  </a:solidFill>
                  <a:latin typeface="+mn-lt"/>
                  <a:ea typeface="+mn-ea"/>
                  <a:cs typeface="+mn-cs"/>
                  <a:sym typeface="ヒラギノ角ゴ ProN W3"/>
                </a:rPr>
                <a:t>or</a:t>
              </a:r>
              <a:r>
                <a:rPr lang="ja-JP" altLang="en-US" sz="2000">
                  <a:solidFill>
                    <a:srgbClr val="002060"/>
                  </a:solidFill>
                  <a:latin typeface="+mn-lt"/>
                  <a:ea typeface="+mn-ea"/>
                  <a:cs typeface="+mn-cs"/>
                  <a:sym typeface="ヒラギノ角ゴ ProN W3"/>
                </a:rPr>
                <a:t>匿名式）</a:t>
              </a:r>
              <a:endParaRPr kumimoji="0" lang="ja-JP" altLang="en-US" sz="2000" b="0" i="0" u="none" strike="noStrike" cap="none" spc="0" normalizeH="0" baseline="0">
                <a:ln>
                  <a:noFill/>
                </a:ln>
                <a:solidFill>
                  <a:srgbClr val="002060"/>
                </a:solidFill>
                <a:effectLst/>
                <a:uFillTx/>
                <a:latin typeface="+mn-lt"/>
                <a:ea typeface="+mn-ea"/>
                <a:cs typeface="+mn-cs"/>
                <a:sym typeface="ヒラギノ角ゴ ProN W3"/>
              </a:endParaRPr>
            </a:p>
          </p:txBody>
        </p:sp>
        <p:sp>
          <p:nvSpPr>
            <p:cNvPr id="28" name="正方形/長方形 27">
              <a:extLst>
                <a:ext uri="{FF2B5EF4-FFF2-40B4-BE49-F238E27FC236}">
                  <a16:creationId xmlns:a16="http://schemas.microsoft.com/office/drawing/2014/main" id="{B20671FD-EDA8-46D5-9DC7-BE0CF6B1DF9E}"/>
                </a:ext>
              </a:extLst>
            </p:cNvPr>
            <p:cNvSpPr/>
            <p:nvPr/>
          </p:nvSpPr>
          <p:spPr>
            <a:xfrm>
              <a:off x="1524711" y="4604971"/>
              <a:ext cx="2738762" cy="1503925"/>
            </a:xfrm>
            <a:prstGeom prst="rect">
              <a:avLst/>
            </a:prstGeom>
            <a:solidFill>
              <a:schemeClr val="tx2"/>
            </a:solid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000" b="1" i="0" u="sng" strike="noStrike" cap="none" spc="0" normalizeH="0" baseline="0">
                  <a:ln>
                    <a:noFill/>
                  </a:ln>
                  <a:solidFill>
                    <a:srgbClr val="FFFFFF"/>
                  </a:solidFill>
                  <a:effectLst/>
                  <a:uFillTx/>
                  <a:latin typeface="+mn-lt"/>
                  <a:ea typeface="+mn-ea"/>
                  <a:cs typeface="+mn-cs"/>
                  <a:sym typeface="ヒラギノ角ゴ ProN W3"/>
                </a:rPr>
                <a:t>オプション設定</a:t>
              </a:r>
            </a:p>
          </p:txBody>
        </p:sp>
        <p:sp>
          <p:nvSpPr>
            <p:cNvPr id="32" name="正方形/長方形 31">
              <a:extLst>
                <a:ext uri="{FF2B5EF4-FFF2-40B4-BE49-F238E27FC236}">
                  <a16:creationId xmlns:a16="http://schemas.microsoft.com/office/drawing/2014/main" id="{DA403605-B13F-4302-8572-E9A2CEC65A92}"/>
                </a:ext>
              </a:extLst>
            </p:cNvPr>
            <p:cNvSpPr/>
            <p:nvPr/>
          </p:nvSpPr>
          <p:spPr>
            <a:xfrm>
              <a:off x="1009835" y="4604971"/>
              <a:ext cx="447810" cy="1503925"/>
            </a:xfrm>
            <a:prstGeom prst="rect">
              <a:avLst/>
            </a:prstGeom>
            <a:solidFill>
              <a:schemeClr val="tx2"/>
            </a:solid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r>
                <a:rPr lang="en-US" altLang="ja-JP" sz="2200" b="1">
                  <a:solidFill>
                    <a:srgbClr val="FFFFFF"/>
                  </a:solidFill>
                  <a:latin typeface="+mn-lt"/>
                  <a:ea typeface="+mn-ea"/>
                  <a:cs typeface="+mn-cs"/>
                  <a:sym typeface="ヒラギノ角ゴ ProN W3"/>
                </a:rPr>
                <a:t>3</a:t>
              </a:r>
            </a:p>
          </p:txBody>
        </p:sp>
        <p:sp>
          <p:nvSpPr>
            <p:cNvPr id="35" name="正方形/長方形 34">
              <a:extLst>
                <a:ext uri="{FF2B5EF4-FFF2-40B4-BE49-F238E27FC236}">
                  <a16:creationId xmlns:a16="http://schemas.microsoft.com/office/drawing/2014/main" id="{E8E265E2-0041-45F9-84F7-88D89888751C}"/>
                </a:ext>
              </a:extLst>
            </p:cNvPr>
            <p:cNvSpPr/>
            <p:nvPr/>
          </p:nvSpPr>
          <p:spPr>
            <a:xfrm>
              <a:off x="4330539" y="4604971"/>
              <a:ext cx="4318502" cy="1503925"/>
            </a:xfrm>
            <a:prstGeom prst="rect">
              <a:avLst/>
            </a:prstGeom>
            <a:noFill/>
            <a:ln w="28575" cap="flat">
              <a:solidFill>
                <a:srgbClr val="5E5E5E"/>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342900" marR="0" indent="-3429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ja-JP" altLang="en-US" sz="2000" b="1" dirty="0">
                  <a:solidFill>
                    <a:srgbClr val="FF0000"/>
                  </a:solidFill>
                  <a:latin typeface="+mn-lt"/>
                  <a:ea typeface="游ゴシック"/>
                  <a:cs typeface="+mn-cs"/>
                  <a:sym typeface="ヒラギノ角ゴ ProN W3"/>
                </a:rPr>
                <a:t>役職マスタ・職種マスタの登録（</a:t>
              </a:r>
              <a:r>
                <a:rPr lang="en-US" altLang="ja-JP" sz="2000" b="1" dirty="0">
                  <a:solidFill>
                    <a:srgbClr val="FF0000"/>
                  </a:solidFill>
                  <a:latin typeface="+mn-lt"/>
                  <a:ea typeface="游ゴシック"/>
                  <a:cs typeface="+mn-cs"/>
                  <a:sym typeface="ヒラギノ角ゴ ProN W3"/>
                </a:rPr>
                <a:t>※</a:t>
              </a:r>
              <a:r>
                <a:rPr lang="ja-JP" altLang="en-US" sz="2000" b="1" dirty="0">
                  <a:solidFill>
                    <a:srgbClr val="FF0000"/>
                  </a:solidFill>
                  <a:latin typeface="+mn-lt"/>
                  <a:ea typeface="游ゴシック"/>
                  <a:cs typeface="+mn-cs"/>
                  <a:sym typeface="ヒラギノ角ゴ ProN W3"/>
                </a:rPr>
                <a:t>従業員</a:t>
              </a:r>
              <a:r>
                <a:rPr lang="en-US" altLang="ja-JP" sz="2000" b="1" dirty="0">
                  <a:solidFill>
                    <a:srgbClr val="FF0000"/>
                  </a:solidFill>
                  <a:latin typeface="+mn-lt"/>
                  <a:ea typeface="游ゴシック"/>
                  <a:cs typeface="+mn-cs"/>
                  <a:sym typeface="ヒラギノ角ゴ ProN W3"/>
                </a:rPr>
                <a:t>CSV</a:t>
              </a:r>
              <a:r>
                <a:rPr lang="ja-JP" altLang="en-US" sz="2000" b="1" dirty="0">
                  <a:solidFill>
                    <a:srgbClr val="FF0000"/>
                  </a:solidFill>
                  <a:latin typeface="+mn-lt"/>
                  <a:ea typeface="游ゴシック"/>
                  <a:cs typeface="+mn-cs"/>
                  <a:sym typeface="ヒラギノ角ゴ ProN W3"/>
                </a:rPr>
                <a:t>作成前に実施）</a:t>
              </a:r>
              <a:endParaRPr lang="en-US" altLang="ja-JP" sz="2000" b="1" dirty="0">
                <a:solidFill>
                  <a:srgbClr val="FF0000"/>
                </a:solidFill>
                <a:latin typeface="+mn-lt"/>
                <a:ea typeface="游ゴシック"/>
                <a:cs typeface="+mn-cs"/>
                <a:sym typeface="ヒラギノ角ゴ ProN W3"/>
              </a:endParaRPr>
            </a:p>
            <a:p>
              <a:pPr marL="342900" marR="0" indent="-3429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ja-JP" altLang="en-US" sz="2000" dirty="0">
                  <a:solidFill>
                    <a:srgbClr val="5E5E5E"/>
                  </a:solidFill>
                  <a:latin typeface="+mn-lt"/>
                  <a:ea typeface="+mn-ea"/>
                  <a:cs typeface="+mn-cs"/>
                  <a:sym typeface="ヒラギノ角ゴ ProN W3"/>
                </a:rPr>
                <a:t>追加設問設定</a:t>
              </a:r>
              <a:endParaRPr kumimoji="0" lang="ja-JP" altLang="en-US" sz="2000" b="0" i="0" u="none" strike="noStrike" cap="none" spc="0" normalizeH="0" baseline="0" dirty="0">
                <a:ln>
                  <a:noFill/>
                </a:ln>
                <a:solidFill>
                  <a:srgbClr val="5E5E5E"/>
                </a:solidFill>
                <a:effectLst/>
                <a:uFillTx/>
                <a:latin typeface="+mn-lt"/>
                <a:ea typeface="+mn-ea"/>
                <a:cs typeface="+mn-cs"/>
                <a:sym typeface="ヒラギノ角ゴ ProN W3"/>
              </a:endParaRPr>
            </a:p>
          </p:txBody>
        </p:sp>
        <p:sp>
          <p:nvSpPr>
            <p:cNvPr id="36" name="正方形/長方形 35">
              <a:extLst>
                <a:ext uri="{FF2B5EF4-FFF2-40B4-BE49-F238E27FC236}">
                  <a16:creationId xmlns:a16="http://schemas.microsoft.com/office/drawing/2014/main" id="{7AFD280A-722D-4144-B47E-B37BE3F65A28}"/>
                </a:ext>
              </a:extLst>
            </p:cNvPr>
            <p:cNvSpPr/>
            <p:nvPr/>
          </p:nvSpPr>
          <p:spPr>
            <a:xfrm>
              <a:off x="494959" y="1350509"/>
              <a:ext cx="447810" cy="3131156"/>
            </a:xfrm>
            <a:prstGeom prst="rect">
              <a:avLst/>
            </a:prstGeom>
            <a:solidFill>
              <a:srgbClr val="002060"/>
            </a:solid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eaVert"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r>
                <a:rPr lang="ja-JP" altLang="en-US" sz="2200">
                  <a:solidFill>
                    <a:srgbClr val="FFFFFF"/>
                  </a:solidFill>
                  <a:latin typeface="+mn-lt"/>
                  <a:ea typeface="+mn-ea"/>
                  <a:cs typeface="+mn-cs"/>
                  <a:sym typeface="ヒラギノ角ゴ ProN W3"/>
                </a:rPr>
                <a:t>必須</a:t>
              </a:r>
              <a:endParaRPr lang="en-US" altLang="ja-JP" sz="2200">
                <a:solidFill>
                  <a:srgbClr val="FFFFFF"/>
                </a:solidFill>
                <a:latin typeface="+mn-lt"/>
                <a:ea typeface="+mn-ea"/>
                <a:cs typeface="+mn-cs"/>
                <a:sym typeface="ヒラギノ角ゴ ProN W3"/>
              </a:endParaRPr>
            </a:p>
          </p:txBody>
        </p:sp>
        <p:sp>
          <p:nvSpPr>
            <p:cNvPr id="37" name="正方形/長方形 36">
              <a:extLst>
                <a:ext uri="{FF2B5EF4-FFF2-40B4-BE49-F238E27FC236}">
                  <a16:creationId xmlns:a16="http://schemas.microsoft.com/office/drawing/2014/main" id="{CF70A997-3EF0-4BD5-85D7-A9FD7D8B1E88}"/>
                </a:ext>
              </a:extLst>
            </p:cNvPr>
            <p:cNvSpPr/>
            <p:nvPr/>
          </p:nvSpPr>
          <p:spPr>
            <a:xfrm>
              <a:off x="494959" y="4604970"/>
              <a:ext cx="447810" cy="1503925"/>
            </a:xfrm>
            <a:prstGeom prst="rect">
              <a:avLst/>
            </a:prstGeom>
            <a:solidFill>
              <a:schemeClr val="tx2"/>
            </a:solid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eaVert"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r>
                <a:rPr lang="ja-JP" altLang="en-US" sz="2200">
                  <a:solidFill>
                    <a:srgbClr val="FFFFFF"/>
                  </a:solidFill>
                  <a:latin typeface="+mn-lt"/>
                  <a:ea typeface="+mn-ea"/>
                  <a:cs typeface="+mn-cs"/>
                  <a:sym typeface="ヒラギノ角ゴ ProN W3"/>
                </a:rPr>
                <a:t>任意</a:t>
              </a:r>
              <a:endParaRPr lang="en-US" altLang="ja-JP" sz="2200">
                <a:solidFill>
                  <a:srgbClr val="FFFFFF"/>
                </a:solidFill>
                <a:latin typeface="+mn-lt"/>
                <a:ea typeface="+mn-ea"/>
                <a:cs typeface="+mn-cs"/>
                <a:sym typeface="ヒラギノ角ゴ ProN W3"/>
              </a:endParaRPr>
            </a:p>
          </p:txBody>
        </p:sp>
      </p:grpSp>
      <p:sp>
        <p:nvSpPr>
          <p:cNvPr id="39" name="テキスト ボックス 14">
            <a:extLst>
              <a:ext uri="{FF2B5EF4-FFF2-40B4-BE49-F238E27FC236}">
                <a16:creationId xmlns:a16="http://schemas.microsoft.com/office/drawing/2014/main" id="{9BB7B2EC-3FEC-4BAB-BB98-722489589888}"/>
              </a:ext>
            </a:extLst>
          </p:cNvPr>
          <p:cNvSpPr txBox="1"/>
          <p:nvPr/>
        </p:nvSpPr>
        <p:spPr>
          <a:xfrm>
            <a:off x="481338" y="1285085"/>
            <a:ext cx="8252672" cy="376385"/>
          </a:xfrm>
          <a:prstGeom prst="rect">
            <a:avLst/>
          </a:prstGeom>
          <a:noFill/>
        </p:spPr>
        <p:txBody>
          <a:bodyPr wrap="square" rtlCol="0" anchor="t">
            <a:spAutoFit/>
          </a:bodyPr>
          <a:lstStyle/>
          <a:p>
            <a:pPr algn="ctr"/>
            <a:r>
              <a:rPr lang="en-US" altLang="ja-JP" sz="1846" b="1">
                <a:solidFill>
                  <a:srgbClr val="37474F"/>
                </a:solidFill>
                <a:latin typeface="游ゴシック" panose="020B0400000000000000" pitchFamily="50" charset="-128"/>
                <a:ea typeface="游ゴシック" panose="020B0400000000000000" pitchFamily="50" charset="-128"/>
                <a:cs typeface="HGMaruGothicMPRO" charset="-128"/>
              </a:rPr>
              <a:t>CSV</a:t>
            </a:r>
            <a:r>
              <a:rPr lang="ja-JP" altLang="en-US" sz="1846" b="1">
                <a:solidFill>
                  <a:srgbClr val="37474F"/>
                </a:solidFill>
                <a:latin typeface="游ゴシック" panose="020B0400000000000000" pitchFamily="50" charset="-128"/>
                <a:ea typeface="游ゴシック" panose="020B0400000000000000" pitchFamily="50" charset="-128"/>
                <a:cs typeface="HGMaruGothicMPRO" charset="-128"/>
              </a:rPr>
              <a:t>登録と配信設定が完了すれば設定した開始日にサーベイが配信されます</a:t>
            </a:r>
            <a:endParaRPr lang="en-US" altLang="ja-JP" sz="1846" b="1">
              <a:solidFill>
                <a:srgbClr val="37474F"/>
              </a:solidFill>
              <a:latin typeface="游ゴシック" panose="020B0400000000000000" pitchFamily="50" charset="-128"/>
              <a:ea typeface="游ゴシック" panose="020B0400000000000000" pitchFamily="50" charset="-128"/>
              <a:cs typeface="HGMaruGothicMPRO" charset="-128"/>
            </a:endParaRPr>
          </a:p>
        </p:txBody>
      </p:sp>
      <p:sp>
        <p:nvSpPr>
          <p:cNvPr id="5" name="正方形/長方形 4">
            <a:extLst>
              <a:ext uri="{FF2B5EF4-FFF2-40B4-BE49-F238E27FC236}">
                <a16:creationId xmlns:a16="http://schemas.microsoft.com/office/drawing/2014/main" id="{A69B0569-F40D-F9CD-E73A-E41DA3D86505}"/>
              </a:ext>
            </a:extLst>
          </p:cNvPr>
          <p:cNvSpPr/>
          <p:nvPr/>
        </p:nvSpPr>
        <p:spPr>
          <a:xfrm>
            <a:off x="956910" y="2030291"/>
            <a:ext cx="7739266" cy="1367180"/>
          </a:xfrm>
          <a:prstGeom prst="rect">
            <a:avLst/>
          </a:prstGeom>
          <a:noFill/>
          <a:ln w="381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200" b="0" i="0" u="none" strike="noStrike" cap="none" spc="0" normalizeH="0" baseline="0">
              <a:ln>
                <a:noFill/>
              </a:ln>
              <a:solidFill>
                <a:srgbClr val="FFFFFF"/>
              </a:solidFill>
              <a:effectLst/>
              <a:uFillTx/>
              <a:latin typeface="+mn-lt"/>
              <a:ea typeface="+mn-ea"/>
              <a:cs typeface="+mn-cs"/>
              <a:sym typeface="ヒラギノ角ゴ ProN W3"/>
            </a:endParaRPr>
          </a:p>
        </p:txBody>
      </p:sp>
    </p:spTree>
    <p:extLst>
      <p:ext uri="{BB962C8B-B14F-4D97-AF65-F5344CB8AC3E}">
        <p14:creationId xmlns:p14="http://schemas.microsoft.com/office/powerpoint/2010/main" val="277241650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4"/>
          <p:cNvSpPr txBox="1"/>
          <p:nvPr/>
        </p:nvSpPr>
        <p:spPr>
          <a:xfrm>
            <a:off x="481338" y="1285085"/>
            <a:ext cx="8252672" cy="376385"/>
          </a:xfrm>
          <a:prstGeom prst="rect">
            <a:avLst/>
          </a:prstGeom>
          <a:noFill/>
        </p:spPr>
        <p:txBody>
          <a:bodyPr wrap="square" rtlCol="0" anchor="t">
            <a:spAutoFit/>
          </a:bodyPr>
          <a:lstStyle/>
          <a:p>
            <a:pPr algn="ctr"/>
            <a:r>
              <a:rPr lang="ja-JP" altLang="en-US" sz="1846" b="1">
                <a:solidFill>
                  <a:srgbClr val="37474F"/>
                </a:solidFill>
                <a:latin typeface="游ゴシック" panose="020B0400000000000000" pitchFamily="50" charset="-128"/>
                <a:ea typeface="游ゴシック" panose="020B0400000000000000" pitchFamily="50" charset="-128"/>
                <a:cs typeface="HGMaruGothicMPRO" charset="-128"/>
              </a:rPr>
              <a:t>必要な組織を階層で登録していただくことが可能です</a:t>
            </a:r>
            <a:endParaRPr lang="en-US" altLang="ja-JP" sz="1846" b="1">
              <a:solidFill>
                <a:srgbClr val="37474F"/>
              </a:solidFill>
              <a:latin typeface="游ゴシック" panose="020B0400000000000000" pitchFamily="50" charset="-128"/>
              <a:ea typeface="游ゴシック" panose="020B0400000000000000" pitchFamily="50" charset="-128"/>
              <a:cs typeface="HGMaruGothicMPRO" charset="-128"/>
            </a:endParaRPr>
          </a:p>
        </p:txBody>
      </p:sp>
      <p:pic>
        <p:nvPicPr>
          <p:cNvPr id="7" name="図 6"/>
          <p:cNvPicPr>
            <a:picLocks noChangeAspect="1"/>
          </p:cNvPicPr>
          <p:nvPr/>
        </p:nvPicPr>
        <p:blipFill rotWithShape="1">
          <a:blip r:embed="rId3">
            <a:extLst>
              <a:ext uri="{28A0092B-C50C-407E-A947-70E740481C1C}">
                <a14:useLocalDpi xmlns:a14="http://schemas.microsoft.com/office/drawing/2010/main" val="0"/>
              </a:ext>
            </a:extLst>
          </a:blip>
          <a:srcRect l="16618" t="13358" r="56509" b="13602"/>
          <a:stretch/>
        </p:blipFill>
        <p:spPr>
          <a:xfrm>
            <a:off x="6034309" y="1813773"/>
            <a:ext cx="2083790" cy="4388475"/>
          </a:xfrm>
          <a:prstGeom prst="rect">
            <a:avLst/>
          </a:prstGeom>
        </p:spPr>
      </p:pic>
      <p:pic>
        <p:nvPicPr>
          <p:cNvPr id="3" name="図 2"/>
          <p:cNvPicPr>
            <a:picLocks noChangeAspect="1"/>
          </p:cNvPicPr>
          <p:nvPr/>
        </p:nvPicPr>
        <p:blipFill rotWithShape="1">
          <a:blip r:embed="rId4"/>
          <a:srcRect t="12927" r="47271" b="56418"/>
          <a:stretch/>
        </p:blipFill>
        <p:spPr>
          <a:xfrm>
            <a:off x="709895" y="2359871"/>
            <a:ext cx="4255906" cy="2600918"/>
          </a:xfrm>
          <a:prstGeom prst="rect">
            <a:avLst/>
          </a:prstGeom>
        </p:spPr>
      </p:pic>
      <p:sp>
        <p:nvSpPr>
          <p:cNvPr id="14" name="テキスト ボックス 14"/>
          <p:cNvSpPr txBox="1"/>
          <p:nvPr/>
        </p:nvSpPr>
        <p:spPr>
          <a:xfrm>
            <a:off x="188537" y="5178168"/>
            <a:ext cx="5845772" cy="1102738"/>
          </a:xfrm>
          <a:prstGeom prst="rect">
            <a:avLst/>
          </a:prstGeom>
          <a:noFill/>
        </p:spPr>
        <p:txBody>
          <a:bodyPr wrap="square" rtlCol="0" anchor="t">
            <a:spAutoFit/>
          </a:bodyPr>
          <a:lstStyle/>
          <a:p>
            <a:pPr algn="ctr"/>
            <a:r>
              <a:rPr lang="ja-JP" altLang="en-US" sz="1477" b="1" dirty="0">
                <a:solidFill>
                  <a:srgbClr val="37474F"/>
                </a:solidFill>
                <a:latin typeface="游ゴシック" panose="020B0400000000000000" pitchFamily="50" charset="-128"/>
                <a:ea typeface="游ゴシック" panose="020B0400000000000000" pitchFamily="50" charset="-128"/>
                <a:cs typeface="HGMaruGothicMPRO" charset="-128"/>
              </a:rPr>
              <a:t>親組織コードの欄に、一つ上の階層の組織コードを</a:t>
            </a:r>
            <a:endParaRPr lang="en-US" altLang="ja-JP" sz="1477" b="1" dirty="0">
              <a:solidFill>
                <a:srgbClr val="37474F"/>
              </a:solidFill>
              <a:latin typeface="游ゴシック" panose="020B0400000000000000" pitchFamily="50" charset="-128"/>
              <a:ea typeface="游ゴシック" panose="020B0400000000000000" pitchFamily="50" charset="-128"/>
              <a:cs typeface="HGMaruGothicMPRO" charset="-128"/>
            </a:endParaRPr>
          </a:p>
          <a:p>
            <a:pPr algn="ctr"/>
            <a:r>
              <a:rPr lang="ja-JP" altLang="en-US" sz="1477" b="1" dirty="0">
                <a:solidFill>
                  <a:srgbClr val="37474F"/>
                </a:solidFill>
                <a:latin typeface="游ゴシック" panose="020B0400000000000000" pitchFamily="50" charset="-128"/>
                <a:ea typeface="游ゴシック" panose="020B0400000000000000" pitchFamily="50" charset="-128"/>
                <a:cs typeface="HGMaruGothicMPRO" charset="-128"/>
              </a:rPr>
              <a:t>入力することで階層を登録できます。</a:t>
            </a:r>
            <a:endParaRPr lang="en-US" altLang="ja-JP" sz="1477" b="1" dirty="0">
              <a:solidFill>
                <a:srgbClr val="37474F"/>
              </a:solidFill>
              <a:latin typeface="游ゴシック" panose="020B0400000000000000" pitchFamily="50" charset="-128"/>
              <a:ea typeface="游ゴシック" panose="020B0400000000000000" pitchFamily="50" charset="-128"/>
              <a:cs typeface="HGMaruGothicMPRO" charset="-128"/>
            </a:endParaRPr>
          </a:p>
          <a:p>
            <a:pPr algn="ctr"/>
            <a:endParaRPr lang="en-US" altLang="ja-JP" sz="800" b="1" dirty="0">
              <a:solidFill>
                <a:srgbClr val="37474F"/>
              </a:solidFill>
              <a:latin typeface="游ゴシック" panose="020B0400000000000000" pitchFamily="50" charset="-128"/>
              <a:ea typeface="游ゴシック" panose="020B0400000000000000" pitchFamily="50" charset="-128"/>
              <a:cs typeface="HGMaruGothicMPRO" charset="-128"/>
            </a:endParaRPr>
          </a:p>
          <a:p>
            <a:r>
              <a:rPr lang="en-US" altLang="ja-JP" sz="1406" b="1" dirty="0">
                <a:solidFill>
                  <a:srgbClr val="DA4747"/>
                </a:solidFill>
                <a:latin typeface="游ゴシック" panose="020B0400000000000000" pitchFamily="50" charset="-128"/>
                <a:ea typeface="游ゴシック" panose="020B0400000000000000" pitchFamily="50" charset="-128"/>
              </a:rPr>
              <a:t>※</a:t>
            </a:r>
            <a:r>
              <a:rPr lang="ja-JP" altLang="en-US" sz="1406" b="1" dirty="0">
                <a:solidFill>
                  <a:srgbClr val="DA4747"/>
                </a:solidFill>
                <a:latin typeface="游ゴシック" panose="020B0400000000000000" pitchFamily="50" charset="-128"/>
                <a:ea typeface="游ゴシック" panose="020B0400000000000000" pitchFamily="50" charset="-128"/>
              </a:rPr>
              <a:t>匿名実施の場合、匿名性を維持するために</a:t>
            </a:r>
            <a:endParaRPr lang="en-US" altLang="ja-JP" sz="1406" b="1" dirty="0">
              <a:solidFill>
                <a:srgbClr val="DA4747"/>
              </a:solidFill>
              <a:latin typeface="游ゴシック" panose="020B0400000000000000" pitchFamily="50" charset="-128"/>
              <a:ea typeface="游ゴシック" panose="020B0400000000000000" pitchFamily="50" charset="-128"/>
            </a:endParaRPr>
          </a:p>
          <a:p>
            <a:r>
              <a:rPr lang="ja-JP" altLang="en-US" sz="1406" b="1" dirty="0">
                <a:solidFill>
                  <a:srgbClr val="DA4747"/>
                </a:solidFill>
                <a:latin typeface="游ゴシック" panose="020B0400000000000000" pitchFamily="50" charset="-128"/>
                <a:ea typeface="游ゴシック" panose="020B0400000000000000" pitchFamily="50" charset="-128"/>
              </a:rPr>
              <a:t>回答人数が５名未満の組織のレポートはお渡しいたしかねます</a:t>
            </a:r>
            <a:endParaRPr lang="en-US" altLang="ja-JP" sz="1406" b="1" dirty="0">
              <a:solidFill>
                <a:srgbClr val="DA4747"/>
              </a:solidFill>
              <a:latin typeface="游ゴシック" panose="020B0400000000000000" pitchFamily="50" charset="-128"/>
              <a:ea typeface="游ゴシック" panose="020B0400000000000000" pitchFamily="50" charset="-128"/>
              <a:cs typeface="HGMaruGothicMPRO" charset="-128"/>
            </a:endParaRPr>
          </a:p>
        </p:txBody>
      </p:sp>
      <p:sp>
        <p:nvSpPr>
          <p:cNvPr id="2" name="タイトル 1"/>
          <p:cNvSpPr>
            <a:spLocks noGrp="1"/>
          </p:cNvSpPr>
          <p:nvPr>
            <p:ph type="title"/>
          </p:nvPr>
        </p:nvSpPr>
        <p:spPr>
          <a:xfrm>
            <a:off x="395085" y="230031"/>
            <a:ext cx="4021935" cy="369332"/>
          </a:xfrm>
        </p:spPr>
        <p:txBody>
          <a:bodyPr/>
          <a:lstStyle/>
          <a:p>
            <a:r>
              <a:rPr kumimoji="1" lang="ja-JP" altLang="en-US"/>
              <a:t>組織</a:t>
            </a:r>
            <a:r>
              <a:rPr kumimoji="1" lang="en-US" altLang="ja-JP"/>
              <a:t>CSV</a:t>
            </a:r>
            <a:r>
              <a:rPr kumimoji="1" lang="ja-JP" altLang="en-US"/>
              <a:t>（組織情報の登録）</a:t>
            </a:r>
          </a:p>
        </p:txBody>
      </p:sp>
      <p:sp>
        <p:nvSpPr>
          <p:cNvPr id="4" name="スライド番号プレースホルダー 3">
            <a:extLst>
              <a:ext uri="{FF2B5EF4-FFF2-40B4-BE49-F238E27FC236}">
                <a16:creationId xmlns:a16="http://schemas.microsoft.com/office/drawing/2014/main" id="{F68FDB58-5A8E-4F10-A0D6-A36FACAEA722}"/>
              </a:ext>
            </a:extLst>
          </p:cNvPr>
          <p:cNvSpPr>
            <a:spLocks noGrp="1"/>
          </p:cNvSpPr>
          <p:nvPr>
            <p:ph type="sldNum" sz="quarter" idx="2"/>
          </p:nvPr>
        </p:nvSpPr>
        <p:spPr/>
        <p:txBody>
          <a:bodyPr/>
          <a:lstStyle/>
          <a:p>
            <a:fld id="{86CB4B4D-7CA3-9044-876B-883B54F8677D}" type="slidenum">
              <a:rPr lang="en-US" altLang="ja-JP" smtClean="0"/>
              <a:t>3</a:t>
            </a:fld>
            <a:endParaRPr lang="ja-JP" altLang="en-US"/>
          </a:p>
        </p:txBody>
      </p:sp>
      <p:graphicFrame>
        <p:nvGraphicFramePr>
          <p:cNvPr id="9" name="表 7">
            <a:extLst>
              <a:ext uri="{FF2B5EF4-FFF2-40B4-BE49-F238E27FC236}">
                <a16:creationId xmlns:a16="http://schemas.microsoft.com/office/drawing/2014/main" id="{506D2C1F-4B7C-447E-A83F-A83C1A82CF5C}"/>
              </a:ext>
            </a:extLst>
          </p:cNvPr>
          <p:cNvGraphicFramePr>
            <a:graphicFrameLocks noGrp="1"/>
          </p:cNvGraphicFramePr>
          <p:nvPr>
            <p:extLst>
              <p:ext uri="{D42A27DB-BD31-4B8C-83A1-F6EECF244321}">
                <p14:modId xmlns:p14="http://schemas.microsoft.com/office/powerpoint/2010/main" val="2860375643"/>
              </p:ext>
            </p:extLst>
          </p:nvPr>
        </p:nvGraphicFramePr>
        <p:xfrm>
          <a:off x="8101262" y="0"/>
          <a:ext cx="1042738" cy="835851"/>
        </p:xfrm>
        <a:graphic>
          <a:graphicData uri="http://schemas.openxmlformats.org/drawingml/2006/table">
            <a:tbl>
              <a:tblPr firstRow="1" bandRow="1">
                <a:tableStyleId>{5940675A-B579-460E-94D1-54222C63F5DA}</a:tableStyleId>
              </a:tblPr>
              <a:tblGrid>
                <a:gridCol w="1042738">
                  <a:extLst>
                    <a:ext uri="{9D8B030D-6E8A-4147-A177-3AD203B41FA5}">
                      <a16:colId xmlns:a16="http://schemas.microsoft.com/office/drawing/2014/main" val="273203430"/>
                    </a:ext>
                  </a:extLst>
                </a:gridCol>
              </a:tblGrid>
              <a:tr h="278617">
                <a:tc>
                  <a:txBody>
                    <a:bodyPr/>
                    <a:lstStyle/>
                    <a:p>
                      <a:pPr algn="ctr"/>
                      <a:r>
                        <a:rPr kumimoji="1" lang="en-US" altLang="ja-JP" sz="1000" b="1">
                          <a:solidFill>
                            <a:schemeClr val="bg1"/>
                          </a:solidFill>
                        </a:rPr>
                        <a:t>CSV</a:t>
                      </a:r>
                      <a:r>
                        <a:rPr kumimoji="1" lang="ja-JP" altLang="en-US" sz="1000" b="1">
                          <a:solidFill>
                            <a:schemeClr val="bg1"/>
                          </a:solidFill>
                        </a:rPr>
                        <a:t>登録</a:t>
                      </a:r>
                    </a:p>
                  </a:txBody>
                  <a:tcPr marL="46923" marR="46923" marT="34350" marB="3435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002060"/>
                    </a:solidFill>
                  </a:tcPr>
                </a:tc>
                <a:extLst>
                  <a:ext uri="{0D108BD9-81ED-4DB2-BD59-A6C34878D82A}">
                    <a16:rowId xmlns:a16="http://schemas.microsoft.com/office/drawing/2014/main" val="435456623"/>
                  </a:ext>
                </a:extLst>
              </a:tr>
              <a:tr h="278617">
                <a:tc>
                  <a:txBody>
                    <a:bodyPr/>
                    <a:lstStyle/>
                    <a:p>
                      <a:pPr algn="ctr"/>
                      <a:r>
                        <a:rPr kumimoji="1" lang="ja-JP" altLang="en-US" sz="1000">
                          <a:solidFill>
                            <a:schemeClr val="tx1">
                              <a:lumMod val="50000"/>
                              <a:lumOff val="50000"/>
                            </a:schemeClr>
                          </a:solidFill>
                        </a:rPr>
                        <a:t>配信設定</a:t>
                      </a:r>
                    </a:p>
                  </a:txBody>
                  <a:tcPr marL="46923" marR="46923" marT="34350" marB="3435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85000"/>
                      </a:schemeClr>
                    </a:solidFill>
                  </a:tcPr>
                </a:tc>
                <a:extLst>
                  <a:ext uri="{0D108BD9-81ED-4DB2-BD59-A6C34878D82A}">
                    <a16:rowId xmlns:a16="http://schemas.microsoft.com/office/drawing/2014/main" val="3173975449"/>
                  </a:ext>
                </a:extLst>
              </a:tr>
              <a:tr h="278617">
                <a:tc>
                  <a:txBody>
                    <a:bodyPr/>
                    <a:lstStyle/>
                    <a:p>
                      <a:pPr algn="ctr"/>
                      <a:r>
                        <a:rPr kumimoji="1" lang="ja-JP" altLang="en-US" sz="1000">
                          <a:solidFill>
                            <a:schemeClr val="tx1">
                              <a:lumMod val="50000"/>
                              <a:lumOff val="50000"/>
                            </a:schemeClr>
                          </a:solidFill>
                        </a:rPr>
                        <a:t>オプション設定</a:t>
                      </a:r>
                    </a:p>
                  </a:txBody>
                  <a:tcPr marL="46923" marR="46923" marT="34350" marB="3435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85000"/>
                      </a:schemeClr>
                    </a:solidFill>
                  </a:tcPr>
                </a:tc>
                <a:extLst>
                  <a:ext uri="{0D108BD9-81ED-4DB2-BD59-A6C34878D82A}">
                    <a16:rowId xmlns:a16="http://schemas.microsoft.com/office/drawing/2014/main" val="3517815226"/>
                  </a:ext>
                </a:extLst>
              </a:tr>
            </a:tbl>
          </a:graphicData>
        </a:graphic>
      </p:graphicFrame>
    </p:spTree>
    <p:extLst>
      <p:ext uri="{BB962C8B-B14F-4D97-AF65-F5344CB8AC3E}">
        <p14:creationId xmlns:p14="http://schemas.microsoft.com/office/powerpoint/2010/main" val="172064309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4"/>
          <p:cNvSpPr txBox="1"/>
          <p:nvPr/>
        </p:nvSpPr>
        <p:spPr>
          <a:xfrm>
            <a:off x="481338" y="1285085"/>
            <a:ext cx="8252672" cy="923330"/>
          </a:xfrm>
          <a:prstGeom prst="rect">
            <a:avLst/>
          </a:prstGeom>
          <a:noFill/>
        </p:spPr>
        <p:txBody>
          <a:bodyPr wrap="square" lIns="91440" tIns="45720" rIns="91440" bIns="45720" rtlCol="0" anchor="t">
            <a:spAutoFit/>
          </a:bodyPr>
          <a:lstStyle/>
          <a:p>
            <a:r>
              <a:rPr lang="ja-JP" altLang="en-US" sz="1800" b="1">
                <a:solidFill>
                  <a:srgbClr val="37474F"/>
                </a:solidFill>
                <a:latin typeface="游ゴシック"/>
                <a:ea typeface="游ゴシック"/>
                <a:cs typeface="HGMaruGothicMPRO" charset="-128"/>
              </a:rPr>
              <a:t>2回目以降実施の際、弊社から納品するレポートで</a:t>
            </a:r>
            <a:endParaRPr lang="ja-JP"/>
          </a:p>
          <a:p>
            <a:pPr algn="ctr"/>
            <a:r>
              <a:rPr lang="ja-JP" altLang="en-US" sz="1800" b="1">
                <a:solidFill>
                  <a:srgbClr val="37474F"/>
                </a:solidFill>
                <a:latin typeface="游ゴシック"/>
                <a:ea typeface="游ゴシック"/>
                <a:cs typeface="HGMaruGothicMPRO" charset="-128"/>
              </a:rPr>
              <a:t>前回比較のグラフが出力できるのは以下条件を満たしている場合となります</a:t>
            </a:r>
          </a:p>
          <a:p>
            <a:r>
              <a:rPr lang="ja-JP" altLang="en-US" sz="1800" b="1">
                <a:solidFill>
                  <a:srgbClr val="37474F"/>
                </a:solidFill>
                <a:latin typeface="游ゴシック"/>
                <a:ea typeface="游ゴシック"/>
                <a:cs typeface="HGMaruGothicMPRO" charset="-128"/>
              </a:rPr>
              <a:t>前回から組織変更があった場合などはご注意ください。</a:t>
            </a:r>
          </a:p>
        </p:txBody>
      </p:sp>
      <p:sp>
        <p:nvSpPr>
          <p:cNvPr id="14" name="テキスト ボックス 14"/>
          <p:cNvSpPr txBox="1"/>
          <p:nvPr/>
        </p:nvSpPr>
        <p:spPr>
          <a:xfrm>
            <a:off x="172120" y="2574631"/>
            <a:ext cx="8971880" cy="1615827"/>
          </a:xfrm>
          <a:prstGeom prst="rect">
            <a:avLst/>
          </a:prstGeom>
          <a:noFill/>
        </p:spPr>
        <p:txBody>
          <a:bodyPr wrap="square" lIns="91440" tIns="45720" rIns="91440" bIns="45720" rtlCol="0" anchor="t">
            <a:spAutoFit/>
          </a:bodyPr>
          <a:lstStyle/>
          <a:p>
            <a:pPr algn="l"/>
            <a:r>
              <a:rPr lang="ja-JP" sz="1400" b="1" u="sng" dirty="0">
                <a:solidFill>
                  <a:srgbClr val="1D1C1D"/>
                </a:solidFill>
                <a:latin typeface="Yu Gothic"/>
                <a:ea typeface="Yu Gothic"/>
                <a:cs typeface="HGMaruGothicMPRO" charset="-128"/>
              </a:rPr>
              <a:t>＜前回比較</a:t>
            </a:r>
            <a:r>
              <a:rPr lang="ja-JP" altLang="en-US" sz="1400" b="1" u="sng" dirty="0">
                <a:solidFill>
                  <a:srgbClr val="1D1C1D"/>
                </a:solidFill>
                <a:latin typeface="Yu Gothic"/>
                <a:ea typeface="Yu Gothic"/>
                <a:cs typeface="HGMaruGothicMPRO" charset="-128"/>
              </a:rPr>
              <a:t>のグラフが出力</a:t>
            </a:r>
            <a:r>
              <a:rPr lang="ja-JP" sz="1400" b="1" u="sng" dirty="0">
                <a:solidFill>
                  <a:srgbClr val="1D1C1D"/>
                </a:solidFill>
                <a:latin typeface="Yu Gothic"/>
                <a:ea typeface="Yu Gothic"/>
                <a:cs typeface="HGMaruGothicMPRO" charset="-128"/>
              </a:rPr>
              <a:t>できる条件＞</a:t>
            </a:r>
            <a:endParaRPr lang="en-US" altLang="ja-JP" sz="800" b="1" dirty="0">
              <a:solidFill>
                <a:srgbClr val="1D1C1D"/>
              </a:solidFill>
              <a:latin typeface="Yu Gothic"/>
              <a:ea typeface="Yu Gothic"/>
              <a:cs typeface="HGMaruGothicMPRO" charset="-128"/>
            </a:endParaRPr>
          </a:p>
          <a:p>
            <a:pPr algn="l"/>
            <a:endParaRPr lang="ja-JP" altLang="en-US" sz="800" b="1" dirty="0">
              <a:solidFill>
                <a:srgbClr val="1D1C1D"/>
              </a:solidFill>
              <a:latin typeface="Yu Gothic"/>
              <a:ea typeface="Yu Gothic"/>
              <a:cs typeface="HGMaruGothicMPRO" charset="-128"/>
            </a:endParaRPr>
          </a:p>
          <a:p>
            <a:pPr algn="l"/>
            <a:r>
              <a:rPr lang="ja-JP" sz="1400" b="1" dirty="0">
                <a:solidFill>
                  <a:srgbClr val="1D1C1D"/>
                </a:solidFill>
                <a:latin typeface="Yu Gothic"/>
                <a:ea typeface="Yu Gothic"/>
                <a:cs typeface="HGMaruGothicMPRO" charset="-128"/>
              </a:rPr>
              <a:t>①階層構造が</a:t>
            </a:r>
            <a:r>
              <a:rPr lang="ja-JP" altLang="en-US" sz="1400" b="1" dirty="0">
                <a:solidFill>
                  <a:srgbClr val="1D1C1D"/>
                </a:solidFill>
                <a:latin typeface="Yu Gothic"/>
                <a:ea typeface="Yu Gothic"/>
                <a:cs typeface="HGMaruGothicMPRO" charset="-128"/>
              </a:rPr>
              <a:t>前回と同一</a:t>
            </a:r>
            <a:r>
              <a:rPr lang="ja-JP" sz="1400" b="1" dirty="0">
                <a:solidFill>
                  <a:srgbClr val="1D1C1D"/>
                </a:solidFill>
                <a:latin typeface="Yu Gothic"/>
                <a:ea typeface="Yu Gothic"/>
                <a:cs typeface="HGMaruGothicMPRO" charset="-128"/>
              </a:rPr>
              <a:t>（例：前回2階層、今回3階層のようになっていると比較でき</a:t>
            </a:r>
            <a:r>
              <a:rPr lang="ja-JP" altLang="en-US" sz="1400" b="1" dirty="0">
                <a:solidFill>
                  <a:srgbClr val="1D1C1D"/>
                </a:solidFill>
                <a:latin typeface="Yu Gothic"/>
                <a:ea typeface="Yu Gothic"/>
                <a:cs typeface="HGMaruGothicMPRO" charset="-128"/>
              </a:rPr>
              <a:t>ない</a:t>
            </a:r>
            <a:r>
              <a:rPr lang="ja-JP" sz="1400" b="1" dirty="0">
                <a:solidFill>
                  <a:srgbClr val="1D1C1D"/>
                </a:solidFill>
                <a:latin typeface="Yu Gothic"/>
                <a:ea typeface="Yu Gothic"/>
                <a:cs typeface="HGMaruGothicMPRO" charset="-128"/>
              </a:rPr>
              <a:t>）</a:t>
            </a:r>
            <a:br>
              <a:rPr lang="ja-JP" sz="1400" b="1" dirty="0">
                <a:latin typeface="Yu Gothic"/>
                <a:ea typeface="Yu Gothic"/>
                <a:cs typeface="HGMaruGothicMPRO" charset="-128"/>
              </a:rPr>
            </a:br>
            <a:r>
              <a:rPr lang="ja-JP" sz="1400" b="1" dirty="0">
                <a:solidFill>
                  <a:srgbClr val="1D1C1D"/>
                </a:solidFill>
                <a:latin typeface="Yu Gothic"/>
                <a:ea typeface="Yu Gothic"/>
                <a:cs typeface="HGMaruGothicMPRO" charset="-128"/>
              </a:rPr>
              <a:t>②親階層が</a:t>
            </a:r>
            <a:r>
              <a:rPr lang="ja-JP" altLang="en-US" sz="1400" b="1" dirty="0">
                <a:solidFill>
                  <a:srgbClr val="1D1C1D"/>
                </a:solidFill>
                <a:latin typeface="Yu Gothic"/>
                <a:ea typeface="Yu Gothic"/>
                <a:cs typeface="HGMaruGothicMPRO" charset="-128"/>
              </a:rPr>
              <a:t>前回と同一</a:t>
            </a:r>
            <a:r>
              <a:rPr lang="ja-JP" sz="1400" b="1" dirty="0">
                <a:solidFill>
                  <a:srgbClr val="1D1C1D"/>
                </a:solidFill>
                <a:latin typeface="Yu Gothic"/>
                <a:ea typeface="Yu Gothic"/>
                <a:cs typeface="HGMaruGothicMPRO" charset="-128"/>
              </a:rPr>
              <a:t>（例：前回</a:t>
            </a:r>
            <a:r>
              <a:rPr lang="en-US" altLang="ja-JP" sz="1400" b="1" dirty="0">
                <a:solidFill>
                  <a:srgbClr val="1D1C1D"/>
                </a:solidFill>
                <a:latin typeface="Yu Gothic"/>
                <a:ea typeface="Yu Gothic"/>
                <a:cs typeface="HGMaruGothicMPRO" charset="-128"/>
              </a:rPr>
              <a:t>A</a:t>
            </a:r>
            <a:r>
              <a:rPr lang="ja-JP" altLang="en-US" sz="1400" b="1" dirty="0">
                <a:solidFill>
                  <a:srgbClr val="1D1C1D"/>
                </a:solidFill>
                <a:latin typeface="Yu Gothic"/>
                <a:ea typeface="Yu Gothic"/>
                <a:cs typeface="HGMaruGothicMPRO" charset="-128"/>
              </a:rPr>
              <a:t>部の</a:t>
            </a:r>
            <a:r>
              <a:rPr lang="ja-JP" sz="1400" b="1" dirty="0">
                <a:solidFill>
                  <a:srgbClr val="1D1C1D"/>
                </a:solidFill>
                <a:latin typeface="Yu Gothic"/>
                <a:ea typeface="Yu Gothic"/>
                <a:cs typeface="HGMaruGothicMPRO" charset="-128"/>
              </a:rPr>
              <a:t>配下だった</a:t>
            </a:r>
            <a:r>
              <a:rPr lang="en-US" altLang="ja-JP" sz="1400" b="1" dirty="0">
                <a:solidFill>
                  <a:srgbClr val="1D1C1D"/>
                </a:solidFill>
                <a:latin typeface="Yu Gothic"/>
                <a:ea typeface="Yu Gothic"/>
                <a:cs typeface="HGMaruGothicMPRO" charset="-128"/>
              </a:rPr>
              <a:t>C</a:t>
            </a:r>
            <a:r>
              <a:rPr lang="ja-JP" altLang="en-US" sz="1400" b="1" dirty="0">
                <a:solidFill>
                  <a:srgbClr val="1D1C1D"/>
                </a:solidFill>
                <a:latin typeface="Yu Gothic"/>
                <a:ea typeface="Yu Gothic"/>
                <a:cs typeface="HGMaruGothicMPRO" charset="-128"/>
              </a:rPr>
              <a:t>課</a:t>
            </a:r>
            <a:r>
              <a:rPr lang="ja-JP" sz="1400" b="1" dirty="0">
                <a:solidFill>
                  <a:srgbClr val="1D1C1D"/>
                </a:solidFill>
                <a:latin typeface="Yu Gothic"/>
                <a:ea typeface="Yu Gothic"/>
              </a:rPr>
              <a:t>が</a:t>
            </a:r>
            <a:r>
              <a:rPr lang="ja-JP" altLang="en-US" sz="1400" b="1" dirty="0">
                <a:solidFill>
                  <a:srgbClr val="1D1C1D"/>
                </a:solidFill>
                <a:latin typeface="Yu Gothic"/>
                <a:ea typeface="Yu Gothic"/>
              </a:rPr>
              <a:t>、今回</a:t>
            </a:r>
            <a:r>
              <a:rPr lang="en-US" altLang="ja-JP" sz="1400" b="1" dirty="0">
                <a:solidFill>
                  <a:srgbClr val="1D1C1D"/>
                </a:solidFill>
                <a:latin typeface="Yu Gothic"/>
                <a:ea typeface="Yu Gothic"/>
              </a:rPr>
              <a:t>B</a:t>
            </a:r>
            <a:r>
              <a:rPr lang="ja-JP" altLang="en-US" sz="1400" b="1" dirty="0">
                <a:solidFill>
                  <a:srgbClr val="1D1C1D"/>
                </a:solidFill>
                <a:latin typeface="Yu Gothic"/>
                <a:ea typeface="Yu Gothic"/>
              </a:rPr>
              <a:t>部の配下になっていると</a:t>
            </a:r>
            <a:r>
              <a:rPr lang="ja-JP" sz="1400" b="1" dirty="0">
                <a:solidFill>
                  <a:srgbClr val="1D1C1D"/>
                </a:solidFill>
                <a:latin typeface="Yu Gothic"/>
                <a:ea typeface="Yu Gothic"/>
              </a:rPr>
              <a:t>比較できない）</a:t>
            </a:r>
            <a:br>
              <a:rPr lang="ja-JP" sz="1400" b="1" dirty="0">
                <a:latin typeface="Yu Gothic"/>
                <a:ea typeface="Yu Gothic"/>
              </a:rPr>
            </a:br>
            <a:r>
              <a:rPr lang="ja-JP" sz="1400" b="1" dirty="0">
                <a:solidFill>
                  <a:srgbClr val="1D1C1D"/>
                </a:solidFill>
                <a:latin typeface="Yu Gothic"/>
                <a:ea typeface="Yu Gothic"/>
              </a:rPr>
              <a:t>③</a:t>
            </a:r>
            <a:r>
              <a:rPr lang="ja-JP" sz="1400" b="1" dirty="0">
                <a:solidFill>
                  <a:srgbClr val="1D1C1D"/>
                </a:solidFill>
                <a:latin typeface="Yu Gothic"/>
                <a:ea typeface="Yu Gothic"/>
                <a:cs typeface="HGMaruGothicMPRO" charset="-128"/>
              </a:rPr>
              <a:t>組織コード</a:t>
            </a:r>
            <a:r>
              <a:rPr lang="ja-JP" sz="1400" b="1" dirty="0">
                <a:solidFill>
                  <a:srgbClr val="1D1C1D"/>
                </a:solidFill>
                <a:latin typeface="Yu Gothic"/>
                <a:ea typeface="Yu Gothic"/>
              </a:rPr>
              <a:t>が</a:t>
            </a:r>
            <a:r>
              <a:rPr lang="ja-JP" altLang="en-US" sz="1400" b="1" dirty="0">
                <a:solidFill>
                  <a:srgbClr val="1D1C1D"/>
                </a:solidFill>
                <a:latin typeface="Yu Gothic"/>
                <a:ea typeface="Yu Gothic"/>
              </a:rPr>
              <a:t>前回と同一</a:t>
            </a:r>
            <a:br>
              <a:rPr lang="ja-JP" sz="1400" b="1" dirty="0">
                <a:latin typeface="Yu Gothic"/>
                <a:ea typeface="Yu Gothic"/>
              </a:rPr>
            </a:br>
            <a:r>
              <a:rPr lang="ja-JP" sz="1400" b="1" dirty="0">
                <a:solidFill>
                  <a:srgbClr val="1D1C1D"/>
                </a:solidFill>
                <a:latin typeface="Yu Gothic"/>
                <a:ea typeface="Yu Gothic"/>
              </a:rPr>
              <a:t>④</a:t>
            </a:r>
            <a:r>
              <a:rPr lang="ja-JP" sz="1400" b="1" dirty="0">
                <a:solidFill>
                  <a:srgbClr val="1D1C1D"/>
                </a:solidFill>
                <a:latin typeface="Yu Gothic"/>
                <a:ea typeface="Yu Gothic"/>
                <a:cs typeface="HGMaruGothicMPRO" charset="-128"/>
              </a:rPr>
              <a:t>組織</a:t>
            </a:r>
            <a:r>
              <a:rPr lang="ja-JP" sz="1400" b="1" dirty="0">
                <a:solidFill>
                  <a:srgbClr val="1D1C1D"/>
                </a:solidFill>
                <a:latin typeface="Yu Gothic"/>
                <a:ea typeface="Yu Gothic"/>
              </a:rPr>
              <a:t>名が</a:t>
            </a:r>
            <a:r>
              <a:rPr lang="ja-JP" altLang="en-US" sz="1400" b="1" dirty="0">
                <a:solidFill>
                  <a:srgbClr val="1D1C1D"/>
                </a:solidFill>
                <a:latin typeface="Yu Gothic"/>
                <a:ea typeface="Yu Gothic"/>
              </a:rPr>
              <a:t>前回と同一</a:t>
            </a:r>
            <a:endParaRPr lang="en-US" altLang="ja-JP" sz="800" b="1" dirty="0">
              <a:solidFill>
                <a:srgbClr val="1D1C1D"/>
              </a:solidFill>
              <a:latin typeface="Yu Gothic"/>
              <a:ea typeface="Yu Gothic"/>
            </a:endParaRPr>
          </a:p>
          <a:p>
            <a:pPr algn="l"/>
            <a:endParaRPr lang="ja-JP" altLang="en-US" sz="800" b="1" dirty="0">
              <a:solidFill>
                <a:srgbClr val="1D1C1D"/>
              </a:solidFill>
              <a:latin typeface="Yu Gothic"/>
              <a:ea typeface="Yu Gothic"/>
            </a:endParaRPr>
          </a:p>
          <a:p>
            <a:pPr algn="l"/>
            <a:r>
              <a:rPr lang="en-US" altLang="ja-JP" sz="1300" b="1" dirty="0">
                <a:solidFill>
                  <a:srgbClr val="1D1C1D"/>
                </a:solidFill>
                <a:latin typeface="Yu Gothic"/>
                <a:ea typeface="Yu Gothic"/>
              </a:rPr>
              <a:t>※</a:t>
            </a:r>
            <a:r>
              <a:rPr lang="ja-JP" altLang="en-US" sz="1300" b="1" dirty="0">
                <a:solidFill>
                  <a:srgbClr val="1D1C1D"/>
                </a:solidFill>
                <a:latin typeface="Yu Gothic"/>
                <a:ea typeface="Yu Gothic"/>
              </a:rPr>
              <a:t>①</a:t>
            </a:r>
            <a:r>
              <a:rPr lang="en-US" altLang="ja-JP" sz="1300" b="1" dirty="0">
                <a:solidFill>
                  <a:srgbClr val="1D1C1D"/>
                </a:solidFill>
                <a:latin typeface="Yu Gothic"/>
                <a:ea typeface="Yu Gothic"/>
              </a:rPr>
              <a:t>~④</a:t>
            </a:r>
            <a:r>
              <a:rPr lang="ja-JP" altLang="en-US" sz="1300" b="1" dirty="0">
                <a:solidFill>
                  <a:srgbClr val="1D1C1D"/>
                </a:solidFill>
                <a:latin typeface="Yu Gothic"/>
                <a:ea typeface="Yu Gothic"/>
              </a:rPr>
              <a:t>を満たしていないと、以下のような前回比較ができるグラフは出力できません（今回単回の結果は出力可能）</a:t>
            </a:r>
            <a:endParaRPr lang="ja-JP" altLang="en-US" sz="1300" dirty="0">
              <a:latin typeface="Yu Gothic"/>
              <a:ea typeface="Yu Gothic"/>
            </a:endParaRPr>
          </a:p>
        </p:txBody>
      </p:sp>
      <p:sp>
        <p:nvSpPr>
          <p:cNvPr id="2" name="タイトル 1"/>
          <p:cNvSpPr>
            <a:spLocks noGrp="1"/>
          </p:cNvSpPr>
          <p:nvPr>
            <p:ph type="title"/>
          </p:nvPr>
        </p:nvSpPr>
        <p:spPr>
          <a:xfrm>
            <a:off x="395085" y="230031"/>
            <a:ext cx="6176371" cy="369332"/>
          </a:xfrm>
        </p:spPr>
        <p:txBody>
          <a:bodyPr/>
          <a:lstStyle/>
          <a:p>
            <a:r>
              <a:rPr kumimoji="1" lang="ja-JP" altLang="en-US">
                <a:latin typeface="游ゴシック"/>
                <a:ea typeface="游ゴシック"/>
              </a:rPr>
              <a:t>組織</a:t>
            </a:r>
            <a:r>
              <a:rPr kumimoji="1" lang="en-US" altLang="ja-JP">
                <a:latin typeface="游ゴシック"/>
                <a:ea typeface="游ゴシック"/>
              </a:rPr>
              <a:t>CSV</a:t>
            </a:r>
            <a:r>
              <a:rPr kumimoji="1" lang="ja-JP" altLang="en-US">
                <a:latin typeface="游ゴシック"/>
                <a:ea typeface="游ゴシック"/>
              </a:rPr>
              <a:t>（組織情報の登録）登録時の注意点</a:t>
            </a:r>
            <a:endParaRPr kumimoji="1" lang="ja-JP" altLang="en-US"/>
          </a:p>
        </p:txBody>
      </p:sp>
      <p:sp>
        <p:nvSpPr>
          <p:cNvPr id="4" name="スライド番号プレースホルダー 3">
            <a:extLst>
              <a:ext uri="{FF2B5EF4-FFF2-40B4-BE49-F238E27FC236}">
                <a16:creationId xmlns:a16="http://schemas.microsoft.com/office/drawing/2014/main" id="{F68FDB58-5A8E-4F10-A0D6-A36FACAEA722}"/>
              </a:ext>
            </a:extLst>
          </p:cNvPr>
          <p:cNvSpPr>
            <a:spLocks noGrp="1"/>
          </p:cNvSpPr>
          <p:nvPr>
            <p:ph type="sldNum" sz="quarter" idx="2"/>
          </p:nvPr>
        </p:nvSpPr>
        <p:spPr/>
        <p:txBody>
          <a:bodyPr/>
          <a:lstStyle/>
          <a:p>
            <a:fld id="{86CB4B4D-7CA3-9044-876B-883B54F8677D}" type="slidenum">
              <a:rPr lang="en-US" altLang="ja-JP" smtClean="0"/>
              <a:t>4</a:t>
            </a:fld>
            <a:endParaRPr lang="ja-JP" altLang="en-US"/>
          </a:p>
        </p:txBody>
      </p:sp>
      <p:graphicFrame>
        <p:nvGraphicFramePr>
          <p:cNvPr id="9" name="表 7">
            <a:extLst>
              <a:ext uri="{FF2B5EF4-FFF2-40B4-BE49-F238E27FC236}">
                <a16:creationId xmlns:a16="http://schemas.microsoft.com/office/drawing/2014/main" id="{506D2C1F-4B7C-447E-A83F-A83C1A82CF5C}"/>
              </a:ext>
            </a:extLst>
          </p:cNvPr>
          <p:cNvGraphicFramePr>
            <a:graphicFrameLocks noGrp="1"/>
          </p:cNvGraphicFramePr>
          <p:nvPr/>
        </p:nvGraphicFramePr>
        <p:xfrm>
          <a:off x="8101262" y="0"/>
          <a:ext cx="1042738" cy="835851"/>
        </p:xfrm>
        <a:graphic>
          <a:graphicData uri="http://schemas.openxmlformats.org/drawingml/2006/table">
            <a:tbl>
              <a:tblPr firstRow="1" bandRow="1">
                <a:tableStyleId>{5940675A-B579-460E-94D1-54222C63F5DA}</a:tableStyleId>
              </a:tblPr>
              <a:tblGrid>
                <a:gridCol w="1042738">
                  <a:extLst>
                    <a:ext uri="{9D8B030D-6E8A-4147-A177-3AD203B41FA5}">
                      <a16:colId xmlns:a16="http://schemas.microsoft.com/office/drawing/2014/main" val="273203430"/>
                    </a:ext>
                  </a:extLst>
                </a:gridCol>
              </a:tblGrid>
              <a:tr h="278617">
                <a:tc>
                  <a:txBody>
                    <a:bodyPr/>
                    <a:lstStyle/>
                    <a:p>
                      <a:pPr algn="ctr"/>
                      <a:r>
                        <a:rPr kumimoji="1" lang="en-US" altLang="ja-JP" sz="1000" b="1">
                          <a:solidFill>
                            <a:schemeClr val="bg1"/>
                          </a:solidFill>
                        </a:rPr>
                        <a:t>CSV</a:t>
                      </a:r>
                      <a:r>
                        <a:rPr kumimoji="1" lang="ja-JP" altLang="en-US" sz="1000" b="1">
                          <a:solidFill>
                            <a:schemeClr val="bg1"/>
                          </a:solidFill>
                        </a:rPr>
                        <a:t>登録</a:t>
                      </a:r>
                    </a:p>
                  </a:txBody>
                  <a:tcPr marL="46923" marR="46923" marT="34350" marB="3435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002060"/>
                    </a:solidFill>
                  </a:tcPr>
                </a:tc>
                <a:extLst>
                  <a:ext uri="{0D108BD9-81ED-4DB2-BD59-A6C34878D82A}">
                    <a16:rowId xmlns:a16="http://schemas.microsoft.com/office/drawing/2014/main" val="435456623"/>
                  </a:ext>
                </a:extLst>
              </a:tr>
              <a:tr h="278617">
                <a:tc>
                  <a:txBody>
                    <a:bodyPr/>
                    <a:lstStyle/>
                    <a:p>
                      <a:pPr algn="ctr"/>
                      <a:r>
                        <a:rPr kumimoji="1" lang="ja-JP" altLang="en-US" sz="1000">
                          <a:solidFill>
                            <a:schemeClr val="tx1">
                              <a:lumMod val="50000"/>
                              <a:lumOff val="50000"/>
                            </a:schemeClr>
                          </a:solidFill>
                        </a:rPr>
                        <a:t>配信設定</a:t>
                      </a:r>
                    </a:p>
                  </a:txBody>
                  <a:tcPr marL="46923" marR="46923" marT="34350" marB="3435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85000"/>
                      </a:schemeClr>
                    </a:solidFill>
                  </a:tcPr>
                </a:tc>
                <a:extLst>
                  <a:ext uri="{0D108BD9-81ED-4DB2-BD59-A6C34878D82A}">
                    <a16:rowId xmlns:a16="http://schemas.microsoft.com/office/drawing/2014/main" val="3173975449"/>
                  </a:ext>
                </a:extLst>
              </a:tr>
              <a:tr h="278617">
                <a:tc>
                  <a:txBody>
                    <a:bodyPr/>
                    <a:lstStyle/>
                    <a:p>
                      <a:pPr algn="ctr"/>
                      <a:r>
                        <a:rPr kumimoji="1" lang="ja-JP" altLang="en-US" sz="1000">
                          <a:solidFill>
                            <a:schemeClr val="tx1">
                              <a:lumMod val="50000"/>
                              <a:lumOff val="50000"/>
                            </a:schemeClr>
                          </a:solidFill>
                        </a:rPr>
                        <a:t>オプション設定</a:t>
                      </a:r>
                    </a:p>
                  </a:txBody>
                  <a:tcPr marL="46923" marR="46923" marT="34350" marB="3435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85000"/>
                      </a:schemeClr>
                    </a:solidFill>
                  </a:tcPr>
                </a:tc>
                <a:extLst>
                  <a:ext uri="{0D108BD9-81ED-4DB2-BD59-A6C34878D82A}">
                    <a16:rowId xmlns:a16="http://schemas.microsoft.com/office/drawing/2014/main" val="3517815226"/>
                  </a:ext>
                </a:extLst>
              </a:tr>
            </a:tbl>
          </a:graphicData>
        </a:graphic>
      </p:graphicFrame>
      <p:pic>
        <p:nvPicPr>
          <p:cNvPr id="18" name="図 17">
            <a:extLst>
              <a:ext uri="{FF2B5EF4-FFF2-40B4-BE49-F238E27FC236}">
                <a16:creationId xmlns:a16="http://schemas.microsoft.com/office/drawing/2014/main" id="{BF8663A5-BA5F-4B0E-7E06-9FBFEAF4D923}"/>
              </a:ext>
            </a:extLst>
          </p:cNvPr>
          <p:cNvPicPr>
            <a:picLocks noChangeAspect="1"/>
          </p:cNvPicPr>
          <p:nvPr/>
        </p:nvPicPr>
        <p:blipFill rotWithShape="1">
          <a:blip r:embed="rId3"/>
          <a:srcRect t="5513" r="41359" b="46864"/>
          <a:stretch/>
        </p:blipFill>
        <p:spPr>
          <a:xfrm>
            <a:off x="1890943" y="4308417"/>
            <a:ext cx="5362113" cy="1988598"/>
          </a:xfrm>
          <a:prstGeom prst="rect">
            <a:avLst/>
          </a:prstGeom>
        </p:spPr>
      </p:pic>
    </p:spTree>
    <p:extLst>
      <p:ext uri="{BB962C8B-B14F-4D97-AF65-F5344CB8AC3E}">
        <p14:creationId xmlns:p14="http://schemas.microsoft.com/office/powerpoint/2010/main" val="129397672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99FC8F06-12F7-D482-A111-24AC12F9C9BA}"/>
              </a:ext>
            </a:extLst>
          </p:cNvPr>
          <p:cNvPicPr>
            <a:picLocks noChangeAspect="1"/>
          </p:cNvPicPr>
          <p:nvPr/>
        </p:nvPicPr>
        <p:blipFill>
          <a:blip r:embed="rId3"/>
          <a:stretch>
            <a:fillRect/>
          </a:stretch>
        </p:blipFill>
        <p:spPr>
          <a:xfrm>
            <a:off x="0" y="1852106"/>
            <a:ext cx="9144000" cy="3153787"/>
          </a:xfrm>
          <a:prstGeom prst="rect">
            <a:avLst/>
          </a:prstGeom>
        </p:spPr>
      </p:pic>
      <p:sp>
        <p:nvSpPr>
          <p:cNvPr id="18" name="Title 17"/>
          <p:cNvSpPr>
            <a:spLocks noGrp="1"/>
          </p:cNvSpPr>
          <p:nvPr>
            <p:ph type="title"/>
          </p:nvPr>
        </p:nvSpPr>
        <p:spPr/>
        <p:txBody>
          <a:bodyPr/>
          <a:lstStyle/>
          <a:p>
            <a:r>
              <a:rPr lang="ja-JP" altLang="en-US" b="1">
                <a:cs typeface="源真ゴシック Bold" panose="020B0602020203020207" pitchFamily="50" charset="-128"/>
              </a:rPr>
              <a:t>従業員</a:t>
            </a:r>
            <a:r>
              <a:rPr lang="en-US" altLang="ja-JP" b="1">
                <a:cs typeface="源真ゴシック Bold" panose="020B0602020203020207" pitchFamily="50" charset="-128"/>
              </a:rPr>
              <a:t>CSV</a:t>
            </a:r>
            <a:r>
              <a:rPr lang="ja-JP" altLang="en-US" b="1">
                <a:cs typeface="源真ゴシック Bold" panose="020B0602020203020207" pitchFamily="50" charset="-128"/>
              </a:rPr>
              <a:t>（従業員情報の登録）</a:t>
            </a:r>
            <a:endParaRPr lang="en-US" b="1">
              <a:cs typeface="源真ゴシック Bold" panose="020B0602020203020207" pitchFamily="50" charset="-128"/>
            </a:endParaRPr>
          </a:p>
        </p:txBody>
      </p:sp>
      <p:sp>
        <p:nvSpPr>
          <p:cNvPr id="3" name="正方形/長方形 2">
            <a:extLst>
              <a:ext uri="{FF2B5EF4-FFF2-40B4-BE49-F238E27FC236}">
                <a16:creationId xmlns:a16="http://schemas.microsoft.com/office/drawing/2014/main" id="{C17955BB-E6B9-46F1-A3F5-FB3E8E85B561}"/>
              </a:ext>
            </a:extLst>
          </p:cNvPr>
          <p:cNvSpPr/>
          <p:nvPr/>
        </p:nvSpPr>
        <p:spPr>
          <a:xfrm>
            <a:off x="637261" y="1863812"/>
            <a:ext cx="928807" cy="30793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9" name="正方形/長方形 8">
            <a:extLst>
              <a:ext uri="{FF2B5EF4-FFF2-40B4-BE49-F238E27FC236}">
                <a16:creationId xmlns:a16="http://schemas.microsoft.com/office/drawing/2014/main" id="{7627639C-693A-4F1E-B3D7-75BE7CD9ADA8}"/>
              </a:ext>
            </a:extLst>
          </p:cNvPr>
          <p:cNvSpPr/>
          <p:nvPr/>
        </p:nvSpPr>
        <p:spPr>
          <a:xfrm>
            <a:off x="1572447" y="1863812"/>
            <a:ext cx="580070" cy="30793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1" name="正方形/長方形 10">
            <a:extLst>
              <a:ext uri="{FF2B5EF4-FFF2-40B4-BE49-F238E27FC236}">
                <a16:creationId xmlns:a16="http://schemas.microsoft.com/office/drawing/2014/main" id="{7B64FB16-6915-470E-8EBF-8539D2CBE64B}"/>
              </a:ext>
            </a:extLst>
          </p:cNvPr>
          <p:cNvSpPr/>
          <p:nvPr/>
        </p:nvSpPr>
        <p:spPr>
          <a:xfrm>
            <a:off x="6731553" y="1863812"/>
            <a:ext cx="471182" cy="30793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5" name="正方形/長方形 14">
            <a:extLst>
              <a:ext uri="{FF2B5EF4-FFF2-40B4-BE49-F238E27FC236}">
                <a16:creationId xmlns:a16="http://schemas.microsoft.com/office/drawing/2014/main" id="{647801DC-58A4-4BCD-8AA2-4314FEF8147C}"/>
              </a:ext>
            </a:extLst>
          </p:cNvPr>
          <p:cNvSpPr/>
          <p:nvPr/>
        </p:nvSpPr>
        <p:spPr>
          <a:xfrm>
            <a:off x="166801" y="1863813"/>
            <a:ext cx="456624" cy="307932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9" name="正方形/長方形 18">
            <a:extLst>
              <a:ext uri="{FF2B5EF4-FFF2-40B4-BE49-F238E27FC236}">
                <a16:creationId xmlns:a16="http://schemas.microsoft.com/office/drawing/2014/main" id="{96584297-A110-4197-AE19-E062D5DF427B}"/>
              </a:ext>
            </a:extLst>
          </p:cNvPr>
          <p:cNvSpPr/>
          <p:nvPr/>
        </p:nvSpPr>
        <p:spPr>
          <a:xfrm>
            <a:off x="2158896" y="1863813"/>
            <a:ext cx="471182" cy="307932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5" name="スライド番号プレースホルダー 4">
            <a:extLst>
              <a:ext uri="{FF2B5EF4-FFF2-40B4-BE49-F238E27FC236}">
                <a16:creationId xmlns:a16="http://schemas.microsoft.com/office/drawing/2014/main" id="{75764C17-4935-42A8-9BCF-C3903C4A06E3}"/>
              </a:ext>
            </a:extLst>
          </p:cNvPr>
          <p:cNvSpPr>
            <a:spLocks noGrp="1"/>
          </p:cNvSpPr>
          <p:nvPr>
            <p:ph type="sldNum" sz="quarter" idx="2"/>
          </p:nvPr>
        </p:nvSpPr>
        <p:spPr/>
        <p:txBody>
          <a:bodyPr/>
          <a:lstStyle/>
          <a:p>
            <a:fld id="{86CB4B4D-7CA3-9044-876B-883B54F8677D}" type="slidenum">
              <a:rPr lang="en-US" altLang="ja-JP" smtClean="0"/>
              <a:t>5</a:t>
            </a:fld>
            <a:endParaRPr lang="ja-JP" altLang="en-US"/>
          </a:p>
        </p:txBody>
      </p:sp>
      <p:sp>
        <p:nvSpPr>
          <p:cNvPr id="12" name="正方形/長方形 11">
            <a:extLst>
              <a:ext uri="{FF2B5EF4-FFF2-40B4-BE49-F238E27FC236}">
                <a16:creationId xmlns:a16="http://schemas.microsoft.com/office/drawing/2014/main" id="{EECC22B3-D92E-8E03-3B44-570206D9E6A7}"/>
              </a:ext>
            </a:extLst>
          </p:cNvPr>
          <p:cNvSpPr/>
          <p:nvPr/>
        </p:nvSpPr>
        <p:spPr>
          <a:xfrm>
            <a:off x="7202735" y="1863812"/>
            <a:ext cx="456414" cy="30793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7" name="正方形/長方形 16">
            <a:extLst>
              <a:ext uri="{FF2B5EF4-FFF2-40B4-BE49-F238E27FC236}">
                <a16:creationId xmlns:a16="http://schemas.microsoft.com/office/drawing/2014/main" id="{CE2F8D8D-BA1B-7B6B-D5F4-F80891C79EBF}"/>
              </a:ext>
            </a:extLst>
          </p:cNvPr>
          <p:cNvSpPr/>
          <p:nvPr/>
        </p:nvSpPr>
        <p:spPr>
          <a:xfrm>
            <a:off x="7665528" y="1863812"/>
            <a:ext cx="432645" cy="30793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aphicFrame>
        <p:nvGraphicFramePr>
          <p:cNvPr id="2" name="表 7">
            <a:extLst>
              <a:ext uri="{FF2B5EF4-FFF2-40B4-BE49-F238E27FC236}">
                <a16:creationId xmlns:a16="http://schemas.microsoft.com/office/drawing/2014/main" id="{ABC7223C-3AD1-367C-8783-75E08A3D8964}"/>
              </a:ext>
            </a:extLst>
          </p:cNvPr>
          <p:cNvGraphicFramePr>
            <a:graphicFrameLocks noGrp="1"/>
          </p:cNvGraphicFramePr>
          <p:nvPr>
            <p:extLst>
              <p:ext uri="{D42A27DB-BD31-4B8C-83A1-F6EECF244321}">
                <p14:modId xmlns:p14="http://schemas.microsoft.com/office/powerpoint/2010/main" val="1490903238"/>
              </p:ext>
            </p:extLst>
          </p:nvPr>
        </p:nvGraphicFramePr>
        <p:xfrm>
          <a:off x="8101262" y="0"/>
          <a:ext cx="1042738" cy="835851"/>
        </p:xfrm>
        <a:graphic>
          <a:graphicData uri="http://schemas.openxmlformats.org/drawingml/2006/table">
            <a:tbl>
              <a:tblPr firstRow="1" bandRow="1">
                <a:tableStyleId>{5940675A-B579-460E-94D1-54222C63F5DA}</a:tableStyleId>
              </a:tblPr>
              <a:tblGrid>
                <a:gridCol w="1042738">
                  <a:extLst>
                    <a:ext uri="{9D8B030D-6E8A-4147-A177-3AD203B41FA5}">
                      <a16:colId xmlns:a16="http://schemas.microsoft.com/office/drawing/2014/main" val="273203430"/>
                    </a:ext>
                  </a:extLst>
                </a:gridCol>
              </a:tblGrid>
              <a:tr h="278617">
                <a:tc>
                  <a:txBody>
                    <a:bodyPr/>
                    <a:lstStyle/>
                    <a:p>
                      <a:pPr algn="ctr"/>
                      <a:r>
                        <a:rPr kumimoji="1" lang="en-US" altLang="ja-JP" sz="1000" b="1">
                          <a:solidFill>
                            <a:schemeClr val="bg1"/>
                          </a:solidFill>
                        </a:rPr>
                        <a:t>CSV</a:t>
                      </a:r>
                      <a:r>
                        <a:rPr kumimoji="1" lang="ja-JP" altLang="en-US" sz="1000" b="1">
                          <a:solidFill>
                            <a:schemeClr val="bg1"/>
                          </a:solidFill>
                        </a:rPr>
                        <a:t>登録</a:t>
                      </a:r>
                    </a:p>
                  </a:txBody>
                  <a:tcPr marL="46923" marR="46923" marT="34350" marB="3435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002060"/>
                    </a:solidFill>
                  </a:tcPr>
                </a:tc>
                <a:extLst>
                  <a:ext uri="{0D108BD9-81ED-4DB2-BD59-A6C34878D82A}">
                    <a16:rowId xmlns:a16="http://schemas.microsoft.com/office/drawing/2014/main" val="435456623"/>
                  </a:ext>
                </a:extLst>
              </a:tr>
              <a:tr h="278617">
                <a:tc>
                  <a:txBody>
                    <a:bodyPr/>
                    <a:lstStyle/>
                    <a:p>
                      <a:pPr algn="ctr"/>
                      <a:r>
                        <a:rPr kumimoji="1" lang="ja-JP" altLang="en-US" sz="1000">
                          <a:solidFill>
                            <a:schemeClr val="tx1">
                              <a:lumMod val="50000"/>
                              <a:lumOff val="50000"/>
                            </a:schemeClr>
                          </a:solidFill>
                        </a:rPr>
                        <a:t>配信設定</a:t>
                      </a:r>
                    </a:p>
                  </a:txBody>
                  <a:tcPr marL="46923" marR="46923" marT="34350" marB="3435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85000"/>
                      </a:schemeClr>
                    </a:solidFill>
                  </a:tcPr>
                </a:tc>
                <a:extLst>
                  <a:ext uri="{0D108BD9-81ED-4DB2-BD59-A6C34878D82A}">
                    <a16:rowId xmlns:a16="http://schemas.microsoft.com/office/drawing/2014/main" val="3173975449"/>
                  </a:ext>
                </a:extLst>
              </a:tr>
              <a:tr h="278617">
                <a:tc>
                  <a:txBody>
                    <a:bodyPr/>
                    <a:lstStyle/>
                    <a:p>
                      <a:pPr algn="ctr"/>
                      <a:r>
                        <a:rPr kumimoji="1" lang="ja-JP" altLang="en-US" sz="1000">
                          <a:solidFill>
                            <a:schemeClr val="tx1">
                              <a:lumMod val="50000"/>
                              <a:lumOff val="50000"/>
                            </a:schemeClr>
                          </a:solidFill>
                        </a:rPr>
                        <a:t>オプション設定</a:t>
                      </a:r>
                    </a:p>
                  </a:txBody>
                  <a:tcPr marL="46923" marR="46923" marT="34350" marB="3435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85000"/>
                      </a:schemeClr>
                    </a:solidFill>
                  </a:tcPr>
                </a:tc>
                <a:extLst>
                  <a:ext uri="{0D108BD9-81ED-4DB2-BD59-A6C34878D82A}">
                    <a16:rowId xmlns:a16="http://schemas.microsoft.com/office/drawing/2014/main" val="3517815226"/>
                  </a:ext>
                </a:extLst>
              </a:tr>
            </a:tbl>
          </a:graphicData>
        </a:graphic>
      </p:graphicFrame>
      <p:sp>
        <p:nvSpPr>
          <p:cNvPr id="4" name="テキスト ボックス 14">
            <a:extLst>
              <a:ext uri="{FF2B5EF4-FFF2-40B4-BE49-F238E27FC236}">
                <a16:creationId xmlns:a16="http://schemas.microsoft.com/office/drawing/2014/main" id="{E6C917BA-06A2-39FE-6AEA-3A67FB1090A4}"/>
              </a:ext>
            </a:extLst>
          </p:cNvPr>
          <p:cNvSpPr txBox="1"/>
          <p:nvPr/>
        </p:nvSpPr>
        <p:spPr>
          <a:xfrm>
            <a:off x="453887" y="963938"/>
            <a:ext cx="8252671" cy="760080"/>
          </a:xfrm>
          <a:prstGeom prst="rect">
            <a:avLst/>
          </a:prstGeom>
          <a:noFill/>
        </p:spPr>
        <p:txBody>
          <a:bodyPr wrap="square" rtlCol="0" anchor="t">
            <a:spAutoFit/>
          </a:bodyPr>
          <a:lstStyle/>
          <a:p>
            <a:pPr algn="ctr"/>
            <a:r>
              <a:rPr lang="ja-JP" altLang="en-US" sz="1662"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rPr>
              <a:t>詳細な登録をしていただくことで、回答内容の確認だけでなく</a:t>
            </a:r>
            <a:endParaRPr lang="en-US" altLang="ja-JP" sz="1662"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endParaRPr>
          </a:p>
          <a:p>
            <a:pPr algn="ctr"/>
            <a:r>
              <a:rPr lang="ja-JP" altLang="en-US" sz="1662"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rPr>
              <a:t>分析も可能になるため、</a:t>
            </a:r>
            <a:r>
              <a:rPr lang="ja-JP" altLang="en-US" sz="1662" b="1" u="sng">
                <a:solidFill>
                  <a:srgbClr val="DA4747"/>
                </a:solidFill>
                <a:latin typeface="游ゴシック" panose="020B0400000000000000" pitchFamily="50" charset="-128"/>
                <a:ea typeface="游ゴシック" panose="020B0400000000000000" pitchFamily="50" charset="-128"/>
                <a:cs typeface="源真ゴシック Bold" panose="020B0602020203020207" pitchFamily="50" charset="-128"/>
              </a:rPr>
              <a:t>全項目の登録を推奨します。</a:t>
            </a:r>
            <a:endParaRPr lang="en-US" altLang="ja-JP" sz="1662" b="1" u="sng">
              <a:solidFill>
                <a:srgbClr val="DA4747"/>
              </a:solidFill>
              <a:latin typeface="游ゴシック" panose="020B0400000000000000" pitchFamily="50" charset="-128"/>
              <a:ea typeface="游ゴシック" panose="020B0400000000000000" pitchFamily="50" charset="-128"/>
              <a:cs typeface="源真ゴシック Bold" panose="020B0602020203020207" pitchFamily="50" charset="-128"/>
            </a:endParaRPr>
          </a:p>
          <a:p>
            <a:pPr algn="ctr"/>
            <a:r>
              <a:rPr lang="ja-JP" altLang="en-US" sz="1015"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rPr>
              <a:t>（赤枠が必須項目。</a:t>
            </a:r>
            <a:r>
              <a:rPr lang="en-US" altLang="ja-JP" sz="1015"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rPr>
              <a:t>※</a:t>
            </a:r>
            <a:r>
              <a:rPr lang="ja-JP" altLang="en-US" sz="1015"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rPr>
              <a:t>ログイン回答の場合はメールアドレスの代わりに従業員番号と生年月日が必要です。）</a:t>
            </a:r>
            <a:endParaRPr lang="en-US" altLang="ja-JP" sz="1015"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endParaRPr>
          </a:p>
        </p:txBody>
      </p:sp>
      <p:sp>
        <p:nvSpPr>
          <p:cNvPr id="6" name="テキスト ボックス 14">
            <a:extLst>
              <a:ext uri="{FF2B5EF4-FFF2-40B4-BE49-F238E27FC236}">
                <a16:creationId xmlns:a16="http://schemas.microsoft.com/office/drawing/2014/main" id="{5078CB6F-05EF-A81A-A8DC-ADA3EB4570B4}"/>
              </a:ext>
            </a:extLst>
          </p:cNvPr>
          <p:cNvSpPr txBox="1"/>
          <p:nvPr/>
        </p:nvSpPr>
        <p:spPr>
          <a:xfrm>
            <a:off x="239513" y="5042177"/>
            <a:ext cx="8904487" cy="1200329"/>
          </a:xfrm>
          <a:prstGeom prst="rect">
            <a:avLst/>
          </a:prstGeom>
          <a:noFill/>
        </p:spPr>
        <p:txBody>
          <a:bodyPr wrap="square" rtlCol="0" anchor="t">
            <a:spAutoFit/>
          </a:bodyPr>
          <a:lstStyle/>
          <a:p>
            <a:pPr algn="l"/>
            <a:r>
              <a:rPr lang="en-US" altLang="ja-JP" sz="1600"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rPr>
              <a:t>【</a:t>
            </a:r>
            <a:r>
              <a:rPr lang="ja-JP" altLang="en-US" sz="1600"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rPr>
              <a:t>設定補足</a:t>
            </a:r>
            <a:r>
              <a:rPr lang="en-US" altLang="ja-JP" sz="1600"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rPr>
              <a:t>】</a:t>
            </a:r>
          </a:p>
          <a:p>
            <a:pPr marL="285750" indent="-285750" algn="l">
              <a:buFont typeface="Arial" panose="020B0604020202020204" pitchFamily="34" charset="0"/>
              <a:buChar char="•"/>
            </a:pPr>
            <a:r>
              <a:rPr lang="ja-JP" altLang="en-US" sz="1400"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rPr>
              <a:t>管理者権限を入れてアップロードすると、ログイン情報メールが即配信されます</a:t>
            </a:r>
            <a:endParaRPr lang="en-US" altLang="ja-JP" sz="1400"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endParaRPr>
          </a:p>
          <a:p>
            <a:pPr marL="285750" indent="-285750" algn="l">
              <a:buFont typeface="Arial" panose="020B0604020202020204" pitchFamily="34" charset="0"/>
              <a:buChar char="•"/>
            </a:pPr>
            <a:r>
              <a:rPr lang="ja-JP" altLang="en-US" sz="1400"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rPr>
              <a:t>役職、職種はマスタ登録が可能なため、柔軟にご利用いただけます（</a:t>
            </a:r>
            <a:r>
              <a:rPr lang="en-US" altLang="ja-JP" sz="1400"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rPr>
              <a:t>※</a:t>
            </a:r>
            <a:r>
              <a:rPr lang="ja-JP" altLang="en-US" sz="1400"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rPr>
              <a:t>次ページ参照）</a:t>
            </a:r>
            <a:endParaRPr lang="en-US" altLang="ja-JP" sz="1400"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endParaRPr>
          </a:p>
          <a:p>
            <a:pPr marL="285750" indent="-285750" algn="l">
              <a:buFont typeface="Arial" panose="020B0604020202020204" pitchFamily="34" charset="0"/>
              <a:buChar char="•"/>
            </a:pPr>
            <a:r>
              <a:rPr lang="ja-JP" altLang="en-US" sz="1400"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rPr>
              <a:t>管理権限者など、ログインはするが回答不要の場合、</a:t>
            </a:r>
            <a:r>
              <a:rPr lang="en-US" altLang="ja-JP" sz="1400"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rPr>
              <a:t>CSV</a:t>
            </a:r>
            <a:r>
              <a:rPr lang="ja-JP" altLang="en-US" sz="1400"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rPr>
              <a:t>アップロード後設定ができます。</a:t>
            </a:r>
            <a:br>
              <a:rPr lang="en-US" altLang="ja-JP" sz="1400"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rPr>
            </a:br>
            <a:r>
              <a:rPr lang="ja-JP" altLang="en-US" sz="1400"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rPr>
              <a:t>方法：従業員一覧→（氏名の行にある）編集→回答要否にチェック→更新</a:t>
            </a:r>
            <a:endParaRPr lang="en-US" altLang="ja-JP" sz="1400"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endParaRPr>
          </a:p>
        </p:txBody>
      </p:sp>
    </p:spTree>
    <p:extLst>
      <p:ext uri="{BB962C8B-B14F-4D97-AF65-F5344CB8AC3E}">
        <p14:creationId xmlns:p14="http://schemas.microsoft.com/office/powerpoint/2010/main" val="12771510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951;p82"/>
          <p:cNvSpPr txBox="1">
            <a:spLocks/>
          </p:cNvSpPr>
          <p:nvPr/>
        </p:nvSpPr>
        <p:spPr>
          <a:xfrm>
            <a:off x="2591908" y="6038473"/>
            <a:ext cx="4147748" cy="337038"/>
          </a:xfrm>
          <a:prstGeom prst="rect">
            <a:avLst/>
          </a:prstGeom>
          <a:noFill/>
          <a:ln>
            <a:noFill/>
          </a:ln>
        </p:spPr>
        <p:txBody>
          <a:bodyPr spcFirstLastPara="1" wrap="square" lIns="84392" tIns="42185" rIns="84392" bIns="4218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SzPts val="1400"/>
            </a:pPr>
            <a:endParaRPr lang="en-US" sz="1662"/>
          </a:p>
        </p:txBody>
      </p:sp>
      <p:sp>
        <p:nvSpPr>
          <p:cNvPr id="27" name="Google Shape;958;p82"/>
          <p:cNvSpPr/>
          <p:nvPr/>
        </p:nvSpPr>
        <p:spPr>
          <a:xfrm>
            <a:off x="571951" y="3329529"/>
            <a:ext cx="664294" cy="198940"/>
          </a:xfrm>
          <a:prstGeom prst="roundRect">
            <a:avLst>
              <a:gd name="adj" fmla="val 16667"/>
            </a:avLst>
          </a:prstGeom>
          <a:noFill/>
          <a:ln w="38100" cap="flat" cmpd="sng">
            <a:solidFill>
              <a:srgbClr val="E76D64"/>
            </a:solidFill>
            <a:prstDash val="solid"/>
            <a:round/>
            <a:headEnd type="none" w="sm" len="sm"/>
            <a:tailEnd type="none" w="sm" len="sm"/>
          </a:ln>
        </p:spPr>
        <p:txBody>
          <a:bodyPr spcFirstLastPara="1" wrap="square" lIns="84392" tIns="42185" rIns="84392" bIns="42185" anchor="ctr" anchorCtr="0">
            <a:noAutofit/>
          </a:bodyPr>
          <a:lstStyle/>
          <a:p>
            <a:pPr algn="ctr">
              <a:buClr>
                <a:srgbClr val="000000"/>
              </a:buClr>
              <a:buSzPts val="1687"/>
            </a:pPr>
            <a:endParaRPr sz="1557">
              <a:solidFill>
                <a:srgbClr val="FFFFFF"/>
              </a:solidFill>
              <a:latin typeface="游ゴシック" panose="020B0400000000000000" pitchFamily="50" charset="-128"/>
              <a:ea typeface="游ゴシック" panose="020B0400000000000000" pitchFamily="50" charset="-128"/>
              <a:sym typeface="Arial"/>
            </a:endParaRPr>
          </a:p>
        </p:txBody>
      </p:sp>
      <p:cxnSp>
        <p:nvCxnSpPr>
          <p:cNvPr id="32" name="Google Shape;962;p82"/>
          <p:cNvCxnSpPr>
            <a:cxnSpLocks/>
          </p:cNvCxnSpPr>
          <p:nvPr/>
        </p:nvCxnSpPr>
        <p:spPr>
          <a:xfrm>
            <a:off x="1483698" y="4560216"/>
            <a:ext cx="1796084" cy="11784"/>
          </a:xfrm>
          <a:prstGeom prst="straightConnector1">
            <a:avLst/>
          </a:prstGeom>
          <a:noFill/>
          <a:ln w="57150" cap="flat" cmpd="sng">
            <a:solidFill>
              <a:srgbClr val="E76D64"/>
            </a:solidFill>
            <a:prstDash val="solid"/>
            <a:miter lim="400000"/>
            <a:headEnd type="none" w="sm" len="sm"/>
            <a:tailEnd type="triangle" w="med" len="med"/>
          </a:ln>
          <a:effectLst>
            <a:outerShdw blurRad="50800" dist="38100" dir="2700000" algn="tl" rotWithShape="0">
              <a:srgbClr val="000000">
                <a:alpha val="40000"/>
              </a:srgbClr>
            </a:outerShdw>
          </a:effectLst>
        </p:spPr>
      </p:cxnSp>
      <p:pic>
        <p:nvPicPr>
          <p:cNvPr id="3" name="図 2">
            <a:extLst>
              <a:ext uri="{FF2B5EF4-FFF2-40B4-BE49-F238E27FC236}">
                <a16:creationId xmlns:a16="http://schemas.microsoft.com/office/drawing/2014/main" id="{81DF2591-6ACE-4FAF-8E1F-B5DDB473CEB2}"/>
              </a:ext>
            </a:extLst>
          </p:cNvPr>
          <p:cNvPicPr>
            <a:picLocks noChangeAspect="1"/>
          </p:cNvPicPr>
          <p:nvPr/>
        </p:nvPicPr>
        <p:blipFill>
          <a:blip r:embed="rId3"/>
          <a:stretch>
            <a:fillRect/>
          </a:stretch>
        </p:blipFill>
        <p:spPr>
          <a:xfrm>
            <a:off x="3279782" y="2307020"/>
            <a:ext cx="4497642" cy="2526765"/>
          </a:xfrm>
          <a:prstGeom prst="rect">
            <a:avLst/>
          </a:prstGeom>
          <a:effectLst>
            <a:outerShdw blurRad="50800" dist="38100" dir="2700000" algn="tl" rotWithShape="0">
              <a:prstClr val="black">
                <a:alpha val="40000"/>
              </a:prstClr>
            </a:outerShdw>
          </a:effectLst>
        </p:spPr>
      </p:pic>
      <p:pic>
        <p:nvPicPr>
          <p:cNvPr id="8" name="図 7">
            <a:extLst>
              <a:ext uri="{FF2B5EF4-FFF2-40B4-BE49-F238E27FC236}">
                <a16:creationId xmlns:a16="http://schemas.microsoft.com/office/drawing/2014/main" id="{C59BE68F-EF8C-48F1-A41C-7C6712AE7A4E}"/>
              </a:ext>
            </a:extLst>
          </p:cNvPr>
          <p:cNvPicPr>
            <a:picLocks noChangeAspect="1"/>
          </p:cNvPicPr>
          <p:nvPr/>
        </p:nvPicPr>
        <p:blipFill>
          <a:blip r:embed="rId4"/>
          <a:stretch>
            <a:fillRect/>
          </a:stretch>
        </p:blipFill>
        <p:spPr>
          <a:xfrm>
            <a:off x="4140267" y="3781165"/>
            <a:ext cx="4497643" cy="1953715"/>
          </a:xfrm>
          <a:prstGeom prst="rect">
            <a:avLst/>
          </a:prstGeom>
          <a:effectLst>
            <a:outerShdw blurRad="50800" dist="38100" dir="2700000" algn="tl" rotWithShape="0">
              <a:prstClr val="black">
                <a:alpha val="40000"/>
              </a:prstClr>
            </a:outerShdw>
          </a:effectLst>
        </p:spPr>
      </p:pic>
      <p:sp>
        <p:nvSpPr>
          <p:cNvPr id="30" name="Google Shape;960;p82"/>
          <p:cNvSpPr/>
          <p:nvPr/>
        </p:nvSpPr>
        <p:spPr>
          <a:xfrm>
            <a:off x="395085" y="5032535"/>
            <a:ext cx="3893538" cy="1055354"/>
          </a:xfrm>
          <a:prstGeom prst="wedgeRoundRectCallout">
            <a:avLst>
              <a:gd name="adj1" fmla="val 35928"/>
              <a:gd name="adj2" fmla="val -74600"/>
              <a:gd name="adj3" fmla="val 16667"/>
            </a:avLst>
          </a:prstGeom>
          <a:solidFill>
            <a:schemeClr val="lt1"/>
          </a:solidFill>
          <a:ln w="25400" cap="flat" cmpd="sng">
            <a:solidFill>
              <a:srgbClr val="E16B6B"/>
            </a:solidFill>
            <a:prstDash val="solid"/>
            <a:round/>
            <a:headEnd type="none" w="sm" len="sm"/>
            <a:tailEnd type="none" w="sm" len="sm"/>
          </a:ln>
        </p:spPr>
        <p:txBody>
          <a:bodyPr spcFirstLastPara="1" wrap="square" lIns="84392" tIns="42185" rIns="84392" bIns="42185" anchor="ctr" anchorCtr="0">
            <a:noAutofit/>
          </a:bodyPr>
          <a:lstStyle/>
          <a:p>
            <a:pPr algn="ctr"/>
            <a:r>
              <a:rPr lang="ja-JP" altLang="en-US" sz="1292" b="1">
                <a:solidFill>
                  <a:srgbClr val="37474F"/>
                </a:solidFill>
                <a:latin typeface="游ゴシック" panose="020B0400000000000000" pitchFamily="50" charset="-128"/>
                <a:ea typeface="游ゴシック" panose="020B0400000000000000" pitchFamily="50" charset="-128"/>
                <a:sym typeface="Arial"/>
              </a:rPr>
              <a:t>企業によって異なる、役職や職種について</a:t>
            </a:r>
            <a:endParaRPr lang="en-US" altLang="ja-JP" sz="1292" b="1">
              <a:solidFill>
                <a:srgbClr val="37474F"/>
              </a:solidFill>
              <a:latin typeface="游ゴシック" panose="020B0400000000000000" pitchFamily="50" charset="-128"/>
              <a:ea typeface="游ゴシック" panose="020B0400000000000000" pitchFamily="50" charset="-128"/>
              <a:sym typeface="Arial"/>
            </a:endParaRPr>
          </a:p>
          <a:p>
            <a:pPr algn="ctr"/>
            <a:r>
              <a:rPr lang="ja-JP" altLang="en-US" sz="1292" b="1">
                <a:solidFill>
                  <a:srgbClr val="37474F"/>
                </a:solidFill>
                <a:latin typeface="游ゴシック" panose="020B0400000000000000" pitchFamily="50" charset="-128"/>
                <a:ea typeface="游ゴシック" panose="020B0400000000000000" pitchFamily="50" charset="-128"/>
                <a:sym typeface="Arial"/>
              </a:rPr>
              <a:t>事前定義を行って頂けます。</a:t>
            </a:r>
            <a:endParaRPr lang="en-US" altLang="ja-JP" sz="1292" b="1">
              <a:solidFill>
                <a:srgbClr val="37474F"/>
              </a:solidFill>
              <a:latin typeface="游ゴシック" panose="020B0400000000000000" pitchFamily="50" charset="-128"/>
              <a:ea typeface="游ゴシック" panose="020B0400000000000000" pitchFamily="50" charset="-128"/>
              <a:sym typeface="Arial"/>
            </a:endParaRPr>
          </a:p>
          <a:p>
            <a:pPr algn="ctr"/>
            <a:r>
              <a:rPr lang="ja-JP" altLang="en-US" sz="1292" b="1">
                <a:solidFill>
                  <a:srgbClr val="37474F"/>
                </a:solidFill>
                <a:latin typeface="游ゴシック" panose="020B0400000000000000" pitchFamily="50" charset="-128"/>
                <a:ea typeface="游ゴシック" panose="020B0400000000000000" pitchFamily="50" charset="-128"/>
                <a:sym typeface="Arial"/>
              </a:rPr>
              <a:t>（事前定義後に</a:t>
            </a:r>
            <a:r>
              <a:rPr lang="en-US" altLang="ja-JP" sz="1292" b="1">
                <a:solidFill>
                  <a:srgbClr val="37474F"/>
                </a:solidFill>
                <a:latin typeface="游ゴシック" panose="020B0400000000000000" pitchFamily="50" charset="-128"/>
                <a:ea typeface="游ゴシック" panose="020B0400000000000000" pitchFamily="50" charset="-128"/>
                <a:sym typeface="Arial"/>
              </a:rPr>
              <a:t>CSV</a:t>
            </a:r>
            <a:r>
              <a:rPr lang="ja-JP" altLang="en-US" sz="1292" b="1">
                <a:solidFill>
                  <a:srgbClr val="37474F"/>
                </a:solidFill>
                <a:latin typeface="游ゴシック" panose="020B0400000000000000" pitchFamily="50" charset="-128"/>
                <a:ea typeface="游ゴシック" panose="020B0400000000000000" pitchFamily="50" charset="-128"/>
                <a:sym typeface="Arial"/>
              </a:rPr>
              <a:t>側で登録いただけます）</a:t>
            </a:r>
            <a:endParaRPr sz="1292" b="1">
              <a:solidFill>
                <a:srgbClr val="37474F"/>
              </a:solidFill>
              <a:latin typeface="游ゴシック" panose="020B0400000000000000" pitchFamily="50" charset="-128"/>
              <a:ea typeface="游ゴシック" panose="020B0400000000000000" pitchFamily="50" charset="-128"/>
              <a:sym typeface="Arial"/>
            </a:endParaRPr>
          </a:p>
        </p:txBody>
      </p:sp>
      <p:sp>
        <p:nvSpPr>
          <p:cNvPr id="22" name="Google Shape;960;p82">
            <a:extLst>
              <a:ext uri="{FF2B5EF4-FFF2-40B4-BE49-F238E27FC236}">
                <a16:creationId xmlns:a16="http://schemas.microsoft.com/office/drawing/2014/main" id="{C86ADE6F-52B6-430D-B8B6-9F2B82DCEE16}"/>
              </a:ext>
            </a:extLst>
          </p:cNvPr>
          <p:cNvSpPr/>
          <p:nvPr/>
        </p:nvSpPr>
        <p:spPr>
          <a:xfrm>
            <a:off x="4792887" y="5900595"/>
            <a:ext cx="3893538" cy="539484"/>
          </a:xfrm>
          <a:prstGeom prst="wedgeRoundRectCallout">
            <a:avLst>
              <a:gd name="adj1" fmla="val 3927"/>
              <a:gd name="adj2" fmla="val -100760"/>
              <a:gd name="adj3" fmla="val 16667"/>
            </a:avLst>
          </a:prstGeom>
          <a:solidFill>
            <a:schemeClr val="lt1"/>
          </a:solidFill>
          <a:ln w="25400" cap="flat" cmpd="sng">
            <a:solidFill>
              <a:srgbClr val="E76D64"/>
            </a:solidFill>
            <a:prstDash val="solid"/>
            <a:round/>
            <a:headEnd type="none" w="sm" len="sm"/>
            <a:tailEnd type="none" w="sm" len="sm"/>
          </a:ln>
        </p:spPr>
        <p:txBody>
          <a:bodyPr spcFirstLastPara="1" wrap="square" lIns="84392" tIns="42185" rIns="84392" bIns="42185" anchor="ctr" anchorCtr="0">
            <a:noAutofit/>
          </a:bodyPr>
          <a:lstStyle/>
          <a:p>
            <a:pPr algn="ctr"/>
            <a:r>
              <a:rPr lang="ja-JP" altLang="en-US" sz="1292" b="1">
                <a:solidFill>
                  <a:srgbClr val="37474F"/>
                </a:solidFill>
                <a:latin typeface="游ゴシック" panose="020B0400000000000000" pitchFamily="50" charset="-128"/>
                <a:ea typeface="游ゴシック" panose="020B0400000000000000" pitchFamily="50" charset="-128"/>
                <a:sym typeface="Arial"/>
              </a:rPr>
              <a:t>職種、役職それぞれ</a:t>
            </a:r>
            <a:r>
              <a:rPr lang="en-US" altLang="ja-JP" sz="1292" b="1">
                <a:solidFill>
                  <a:srgbClr val="37474F"/>
                </a:solidFill>
                <a:latin typeface="游ゴシック" panose="020B0400000000000000" pitchFamily="50" charset="-128"/>
                <a:ea typeface="游ゴシック" panose="020B0400000000000000" pitchFamily="50" charset="-128"/>
                <a:sym typeface="Arial"/>
              </a:rPr>
              <a:t>50</a:t>
            </a:r>
            <a:r>
              <a:rPr lang="ja-JP" altLang="en-US" sz="1292" b="1">
                <a:solidFill>
                  <a:srgbClr val="37474F"/>
                </a:solidFill>
                <a:latin typeface="游ゴシック" panose="020B0400000000000000" pitchFamily="50" charset="-128"/>
                <a:ea typeface="游ゴシック" panose="020B0400000000000000" pitchFamily="50" charset="-128"/>
                <a:sym typeface="Arial"/>
              </a:rPr>
              <a:t>個まで登録いただけます</a:t>
            </a:r>
            <a:endParaRPr sz="1292" b="1">
              <a:solidFill>
                <a:srgbClr val="37474F"/>
              </a:solidFill>
              <a:latin typeface="游ゴシック" panose="020B0400000000000000" pitchFamily="50" charset="-128"/>
              <a:ea typeface="游ゴシック" panose="020B0400000000000000" pitchFamily="50" charset="-128"/>
              <a:sym typeface="Arial"/>
            </a:endParaRPr>
          </a:p>
        </p:txBody>
      </p:sp>
      <p:sp>
        <p:nvSpPr>
          <p:cNvPr id="2" name="スライド番号プレースホルダー 1">
            <a:extLst>
              <a:ext uri="{FF2B5EF4-FFF2-40B4-BE49-F238E27FC236}">
                <a16:creationId xmlns:a16="http://schemas.microsoft.com/office/drawing/2014/main" id="{DD0640A8-C971-40E9-8B5B-55338A3E9DE5}"/>
              </a:ext>
            </a:extLst>
          </p:cNvPr>
          <p:cNvSpPr>
            <a:spLocks noGrp="1"/>
          </p:cNvSpPr>
          <p:nvPr>
            <p:ph type="sldNum" sz="quarter" idx="2"/>
          </p:nvPr>
        </p:nvSpPr>
        <p:spPr/>
        <p:txBody>
          <a:bodyPr/>
          <a:lstStyle/>
          <a:p>
            <a:fld id="{86CB4B4D-7CA3-9044-876B-883B54F8677D}" type="slidenum">
              <a:rPr lang="en-US" altLang="ja-JP" smtClean="0"/>
              <a:t>6</a:t>
            </a:fld>
            <a:endParaRPr lang="ja-JP" altLang="en-US"/>
          </a:p>
        </p:txBody>
      </p:sp>
      <p:sp>
        <p:nvSpPr>
          <p:cNvPr id="12" name="Title 17">
            <a:extLst>
              <a:ext uri="{FF2B5EF4-FFF2-40B4-BE49-F238E27FC236}">
                <a16:creationId xmlns:a16="http://schemas.microsoft.com/office/drawing/2014/main" id="{20A53103-4260-4D21-80BA-CEEE623DDBA6}"/>
              </a:ext>
            </a:extLst>
          </p:cNvPr>
          <p:cNvSpPr txBox="1">
            <a:spLocks/>
          </p:cNvSpPr>
          <p:nvPr/>
        </p:nvSpPr>
        <p:spPr>
          <a:xfrm>
            <a:off x="249674" y="178595"/>
            <a:ext cx="6489982" cy="47675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ctr">
            <a:noAutofit/>
          </a:bodyPr>
          <a:lstStyle>
            <a:lvl1pPr marL="0" marR="0" indent="0" algn="l" defTabSz="379202" rtl="0" latinLnBrk="0">
              <a:lnSpc>
                <a:spcPct val="100000"/>
              </a:lnSpc>
              <a:spcBef>
                <a:spcPts val="0"/>
              </a:spcBef>
              <a:spcAft>
                <a:spcPts val="0"/>
              </a:spcAft>
              <a:buClrTx/>
              <a:buSzTx/>
              <a:buFontTx/>
              <a:buNone/>
              <a:tabLst/>
              <a:defRPr sz="2400" b="1" i="0" u="none" strike="noStrike" cap="none" spc="0" baseline="0">
                <a:ln>
                  <a:noFill/>
                </a:ln>
                <a:solidFill>
                  <a:schemeClr val="bg1"/>
                </a:solidFill>
                <a:uFillTx/>
                <a:latin typeface="游ゴシック" panose="020B0400000000000000" pitchFamily="50" charset="-128"/>
                <a:ea typeface="游ゴシック" panose="020B0400000000000000" pitchFamily="50" charset="-128"/>
                <a:cs typeface="+mn-cs"/>
                <a:sym typeface="ヒラギノ角ゴ ProN W3"/>
              </a:defRPr>
            </a:lvl1pPr>
            <a:lvl2pPr marL="0" marR="0" indent="0" algn="ctr" defTabSz="379202" rtl="0" latinLnBrk="0">
              <a:lnSpc>
                <a:spcPct val="100000"/>
              </a:lnSpc>
              <a:spcBef>
                <a:spcPts val="0"/>
              </a:spcBef>
              <a:spcAft>
                <a:spcPts val="0"/>
              </a:spcAft>
              <a:buClrTx/>
              <a:buSzTx/>
              <a:buFontTx/>
              <a:buNone/>
              <a:tabLst/>
              <a:defRPr sz="5192" b="0" i="0" u="none" strike="noStrike" cap="none" spc="0" baseline="0">
                <a:ln>
                  <a:noFill/>
                </a:ln>
                <a:solidFill>
                  <a:srgbClr val="000000"/>
                </a:solidFill>
                <a:uFillTx/>
                <a:latin typeface="+mn-lt"/>
                <a:ea typeface="+mn-ea"/>
                <a:cs typeface="+mn-cs"/>
                <a:sym typeface="ヒラギノ角ゴ ProN W3"/>
              </a:defRPr>
            </a:lvl2pPr>
            <a:lvl3pPr marL="0" marR="0" indent="0" algn="ctr" defTabSz="379202" rtl="0" latinLnBrk="0">
              <a:lnSpc>
                <a:spcPct val="100000"/>
              </a:lnSpc>
              <a:spcBef>
                <a:spcPts val="0"/>
              </a:spcBef>
              <a:spcAft>
                <a:spcPts val="0"/>
              </a:spcAft>
              <a:buClrTx/>
              <a:buSzTx/>
              <a:buFontTx/>
              <a:buNone/>
              <a:tabLst/>
              <a:defRPr sz="5192" b="0" i="0" u="none" strike="noStrike" cap="none" spc="0" baseline="0">
                <a:ln>
                  <a:noFill/>
                </a:ln>
                <a:solidFill>
                  <a:srgbClr val="000000"/>
                </a:solidFill>
                <a:uFillTx/>
                <a:latin typeface="+mn-lt"/>
                <a:ea typeface="+mn-ea"/>
                <a:cs typeface="+mn-cs"/>
                <a:sym typeface="ヒラギノ角ゴ ProN W3"/>
              </a:defRPr>
            </a:lvl3pPr>
            <a:lvl4pPr marL="0" marR="0" indent="0" algn="ctr" defTabSz="379202" rtl="0" latinLnBrk="0">
              <a:lnSpc>
                <a:spcPct val="100000"/>
              </a:lnSpc>
              <a:spcBef>
                <a:spcPts val="0"/>
              </a:spcBef>
              <a:spcAft>
                <a:spcPts val="0"/>
              </a:spcAft>
              <a:buClrTx/>
              <a:buSzTx/>
              <a:buFontTx/>
              <a:buNone/>
              <a:tabLst/>
              <a:defRPr sz="5192" b="0" i="0" u="none" strike="noStrike" cap="none" spc="0" baseline="0">
                <a:ln>
                  <a:noFill/>
                </a:ln>
                <a:solidFill>
                  <a:srgbClr val="000000"/>
                </a:solidFill>
                <a:uFillTx/>
                <a:latin typeface="+mn-lt"/>
                <a:ea typeface="+mn-ea"/>
                <a:cs typeface="+mn-cs"/>
                <a:sym typeface="ヒラギノ角ゴ ProN W3"/>
              </a:defRPr>
            </a:lvl4pPr>
            <a:lvl5pPr marL="0" marR="0" indent="0" algn="ctr" defTabSz="379202" rtl="0" latinLnBrk="0">
              <a:lnSpc>
                <a:spcPct val="100000"/>
              </a:lnSpc>
              <a:spcBef>
                <a:spcPts val="0"/>
              </a:spcBef>
              <a:spcAft>
                <a:spcPts val="0"/>
              </a:spcAft>
              <a:buClrTx/>
              <a:buSzTx/>
              <a:buFontTx/>
              <a:buNone/>
              <a:tabLst/>
              <a:defRPr sz="5192" b="0" i="0" u="none" strike="noStrike" cap="none" spc="0" baseline="0">
                <a:ln>
                  <a:noFill/>
                </a:ln>
                <a:solidFill>
                  <a:srgbClr val="000000"/>
                </a:solidFill>
                <a:uFillTx/>
                <a:latin typeface="+mn-lt"/>
                <a:ea typeface="+mn-ea"/>
                <a:cs typeface="+mn-cs"/>
                <a:sym typeface="ヒラギノ角ゴ ProN W3"/>
              </a:defRPr>
            </a:lvl5pPr>
            <a:lvl6pPr marL="0" marR="0" indent="0" algn="ctr" defTabSz="379202" rtl="0" latinLnBrk="0">
              <a:lnSpc>
                <a:spcPct val="100000"/>
              </a:lnSpc>
              <a:spcBef>
                <a:spcPts val="0"/>
              </a:spcBef>
              <a:spcAft>
                <a:spcPts val="0"/>
              </a:spcAft>
              <a:buClrTx/>
              <a:buSzTx/>
              <a:buFontTx/>
              <a:buNone/>
              <a:tabLst/>
              <a:defRPr sz="5192" b="0" i="0" u="none" strike="noStrike" cap="none" spc="0" baseline="0">
                <a:ln>
                  <a:noFill/>
                </a:ln>
                <a:solidFill>
                  <a:srgbClr val="000000"/>
                </a:solidFill>
                <a:uFillTx/>
                <a:latin typeface="+mn-lt"/>
                <a:ea typeface="+mn-ea"/>
                <a:cs typeface="+mn-cs"/>
                <a:sym typeface="ヒラギノ角ゴ ProN W3"/>
              </a:defRPr>
            </a:lvl6pPr>
            <a:lvl7pPr marL="0" marR="0" indent="0" algn="ctr" defTabSz="379202" rtl="0" latinLnBrk="0">
              <a:lnSpc>
                <a:spcPct val="100000"/>
              </a:lnSpc>
              <a:spcBef>
                <a:spcPts val="0"/>
              </a:spcBef>
              <a:spcAft>
                <a:spcPts val="0"/>
              </a:spcAft>
              <a:buClrTx/>
              <a:buSzTx/>
              <a:buFontTx/>
              <a:buNone/>
              <a:tabLst/>
              <a:defRPr sz="5192" b="0" i="0" u="none" strike="noStrike" cap="none" spc="0" baseline="0">
                <a:ln>
                  <a:noFill/>
                </a:ln>
                <a:solidFill>
                  <a:srgbClr val="000000"/>
                </a:solidFill>
                <a:uFillTx/>
                <a:latin typeface="+mn-lt"/>
                <a:ea typeface="+mn-ea"/>
                <a:cs typeface="+mn-cs"/>
                <a:sym typeface="ヒラギノ角ゴ ProN W3"/>
              </a:defRPr>
            </a:lvl7pPr>
            <a:lvl8pPr marL="0" marR="0" indent="0" algn="ctr" defTabSz="379202" rtl="0" latinLnBrk="0">
              <a:lnSpc>
                <a:spcPct val="100000"/>
              </a:lnSpc>
              <a:spcBef>
                <a:spcPts val="0"/>
              </a:spcBef>
              <a:spcAft>
                <a:spcPts val="0"/>
              </a:spcAft>
              <a:buClrTx/>
              <a:buSzTx/>
              <a:buFontTx/>
              <a:buNone/>
              <a:tabLst/>
              <a:defRPr sz="5192" b="0" i="0" u="none" strike="noStrike" cap="none" spc="0" baseline="0">
                <a:ln>
                  <a:noFill/>
                </a:ln>
                <a:solidFill>
                  <a:srgbClr val="000000"/>
                </a:solidFill>
                <a:uFillTx/>
                <a:latin typeface="+mn-lt"/>
                <a:ea typeface="+mn-ea"/>
                <a:cs typeface="+mn-cs"/>
                <a:sym typeface="ヒラギノ角ゴ ProN W3"/>
              </a:defRPr>
            </a:lvl8pPr>
            <a:lvl9pPr marL="0" marR="0" indent="0" algn="ctr" defTabSz="379202" rtl="0" latinLnBrk="0">
              <a:lnSpc>
                <a:spcPct val="100000"/>
              </a:lnSpc>
              <a:spcBef>
                <a:spcPts val="0"/>
              </a:spcBef>
              <a:spcAft>
                <a:spcPts val="0"/>
              </a:spcAft>
              <a:buClrTx/>
              <a:buSzTx/>
              <a:buFontTx/>
              <a:buNone/>
              <a:tabLst/>
              <a:defRPr sz="5192" b="0" i="0" u="none" strike="noStrike" cap="none" spc="0" baseline="0">
                <a:ln>
                  <a:noFill/>
                </a:ln>
                <a:solidFill>
                  <a:srgbClr val="000000"/>
                </a:solidFill>
                <a:uFillTx/>
                <a:latin typeface="+mn-lt"/>
                <a:ea typeface="+mn-ea"/>
                <a:cs typeface="+mn-cs"/>
                <a:sym typeface="ヒラギノ角ゴ ProN W3"/>
              </a:defRPr>
            </a:lvl9pPr>
          </a:lstStyle>
          <a:p>
            <a:r>
              <a:rPr lang="ja-JP" altLang="en-US" b="1">
                <a:cs typeface="源真ゴシック Bold" panose="020B0602020203020207" pitchFamily="50" charset="-128"/>
              </a:rPr>
              <a:t>従業員</a:t>
            </a:r>
            <a:r>
              <a:rPr lang="en-US" altLang="ja-JP" b="1">
                <a:cs typeface="源真ゴシック Bold" panose="020B0602020203020207" pitchFamily="50" charset="-128"/>
              </a:rPr>
              <a:t>CSV</a:t>
            </a:r>
            <a:r>
              <a:rPr lang="ja-JP" altLang="en-US" b="1">
                <a:cs typeface="源真ゴシック Bold" panose="020B0602020203020207" pitchFamily="50" charset="-128"/>
              </a:rPr>
              <a:t>（</a:t>
            </a:r>
            <a:r>
              <a:rPr lang="ja-JP" altLang="en-US" kern="0">
                <a:cs typeface="源真ゴシック Bold" panose="020B0602020203020207" pitchFamily="50" charset="-128"/>
              </a:rPr>
              <a:t>役職</a:t>
            </a:r>
            <a:r>
              <a:rPr lang="en-US" altLang="ja-JP" kern="0">
                <a:cs typeface="源真ゴシック Bold" panose="020B0602020203020207" pitchFamily="50" charset="-128"/>
              </a:rPr>
              <a:t>/</a:t>
            </a:r>
            <a:r>
              <a:rPr lang="ja-JP" altLang="en-US" kern="0">
                <a:cs typeface="源真ゴシック Bold" panose="020B0602020203020207" pitchFamily="50" charset="-128"/>
              </a:rPr>
              <a:t>職種マスタ設定）</a:t>
            </a:r>
            <a:endParaRPr lang="en-US" kern="0">
              <a:cs typeface="源真ゴシック Bold" panose="020B0602020203020207" pitchFamily="50" charset="-128"/>
            </a:endParaRPr>
          </a:p>
        </p:txBody>
      </p:sp>
      <p:graphicFrame>
        <p:nvGraphicFramePr>
          <p:cNvPr id="15" name="表 7">
            <a:extLst>
              <a:ext uri="{FF2B5EF4-FFF2-40B4-BE49-F238E27FC236}">
                <a16:creationId xmlns:a16="http://schemas.microsoft.com/office/drawing/2014/main" id="{DF24F500-3FE1-46B4-814F-B4E5517F0B69}"/>
              </a:ext>
            </a:extLst>
          </p:cNvPr>
          <p:cNvGraphicFramePr>
            <a:graphicFrameLocks noGrp="1"/>
          </p:cNvGraphicFramePr>
          <p:nvPr>
            <p:extLst>
              <p:ext uri="{D42A27DB-BD31-4B8C-83A1-F6EECF244321}">
                <p14:modId xmlns:p14="http://schemas.microsoft.com/office/powerpoint/2010/main" val="1931103558"/>
              </p:ext>
            </p:extLst>
          </p:nvPr>
        </p:nvGraphicFramePr>
        <p:xfrm>
          <a:off x="8101262" y="0"/>
          <a:ext cx="1042738" cy="835851"/>
        </p:xfrm>
        <a:graphic>
          <a:graphicData uri="http://schemas.openxmlformats.org/drawingml/2006/table">
            <a:tbl>
              <a:tblPr firstRow="1" bandRow="1">
                <a:tableStyleId>{5940675A-B579-460E-94D1-54222C63F5DA}</a:tableStyleId>
              </a:tblPr>
              <a:tblGrid>
                <a:gridCol w="1042738">
                  <a:extLst>
                    <a:ext uri="{9D8B030D-6E8A-4147-A177-3AD203B41FA5}">
                      <a16:colId xmlns:a16="http://schemas.microsoft.com/office/drawing/2014/main" val="273203430"/>
                    </a:ext>
                  </a:extLst>
                </a:gridCol>
              </a:tblGrid>
              <a:tr h="278617">
                <a:tc>
                  <a:txBody>
                    <a:bodyPr/>
                    <a:lstStyle/>
                    <a:p>
                      <a:pPr algn="ctr"/>
                      <a:r>
                        <a:rPr kumimoji="1" lang="en-US" altLang="ja-JP" sz="1000" b="0">
                          <a:solidFill>
                            <a:schemeClr val="tx1">
                              <a:lumMod val="50000"/>
                              <a:lumOff val="50000"/>
                            </a:schemeClr>
                          </a:solidFill>
                        </a:rPr>
                        <a:t>CSV</a:t>
                      </a:r>
                      <a:r>
                        <a:rPr kumimoji="1" lang="ja-JP" altLang="en-US" sz="1000" b="0">
                          <a:solidFill>
                            <a:schemeClr val="tx1">
                              <a:lumMod val="50000"/>
                              <a:lumOff val="50000"/>
                            </a:schemeClr>
                          </a:solidFill>
                        </a:rPr>
                        <a:t>登録</a:t>
                      </a:r>
                    </a:p>
                  </a:txBody>
                  <a:tcPr marL="46923" marR="46923" marT="34350" marB="3435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9D9D9"/>
                    </a:solidFill>
                  </a:tcPr>
                </a:tc>
                <a:extLst>
                  <a:ext uri="{0D108BD9-81ED-4DB2-BD59-A6C34878D82A}">
                    <a16:rowId xmlns:a16="http://schemas.microsoft.com/office/drawing/2014/main" val="435456623"/>
                  </a:ext>
                </a:extLst>
              </a:tr>
              <a:tr h="278617">
                <a:tc>
                  <a:txBody>
                    <a:bodyPr/>
                    <a:lstStyle/>
                    <a:p>
                      <a:pPr algn="ctr"/>
                      <a:r>
                        <a:rPr kumimoji="1" lang="ja-JP" altLang="en-US" sz="1000">
                          <a:solidFill>
                            <a:schemeClr val="tx1">
                              <a:lumMod val="50000"/>
                              <a:lumOff val="50000"/>
                            </a:schemeClr>
                          </a:solidFill>
                        </a:rPr>
                        <a:t>配信設定</a:t>
                      </a:r>
                    </a:p>
                  </a:txBody>
                  <a:tcPr marL="46923" marR="46923" marT="34350" marB="3435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85000"/>
                      </a:schemeClr>
                    </a:solidFill>
                  </a:tcPr>
                </a:tc>
                <a:extLst>
                  <a:ext uri="{0D108BD9-81ED-4DB2-BD59-A6C34878D82A}">
                    <a16:rowId xmlns:a16="http://schemas.microsoft.com/office/drawing/2014/main" val="3173975449"/>
                  </a:ext>
                </a:extLst>
              </a:tr>
              <a:tr h="278617">
                <a:tc>
                  <a:txBody>
                    <a:bodyPr/>
                    <a:lstStyle/>
                    <a:p>
                      <a:pPr algn="ctr"/>
                      <a:r>
                        <a:rPr kumimoji="1" lang="ja-JP" altLang="en-US" sz="1000" b="1">
                          <a:solidFill>
                            <a:schemeClr val="bg1"/>
                          </a:solidFill>
                        </a:rPr>
                        <a:t>オプション設定</a:t>
                      </a:r>
                    </a:p>
                  </a:txBody>
                  <a:tcPr marL="46923" marR="46923" marT="34350" marB="3435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3517815226"/>
                  </a:ext>
                </a:extLst>
              </a:tr>
            </a:tbl>
          </a:graphicData>
        </a:graphic>
      </p:graphicFrame>
      <p:sp>
        <p:nvSpPr>
          <p:cNvPr id="16" name="テキスト ボックス 14">
            <a:extLst>
              <a:ext uri="{FF2B5EF4-FFF2-40B4-BE49-F238E27FC236}">
                <a16:creationId xmlns:a16="http://schemas.microsoft.com/office/drawing/2014/main" id="{B93CE875-3D6C-43CB-A6F9-6D26DE67B6B9}"/>
              </a:ext>
            </a:extLst>
          </p:cNvPr>
          <p:cNvSpPr txBox="1"/>
          <p:nvPr/>
        </p:nvSpPr>
        <p:spPr>
          <a:xfrm>
            <a:off x="445665" y="1107617"/>
            <a:ext cx="8252671" cy="738664"/>
          </a:xfrm>
          <a:prstGeom prst="rect">
            <a:avLst/>
          </a:prstGeom>
          <a:noFill/>
        </p:spPr>
        <p:txBody>
          <a:bodyPr wrap="square" rtlCol="0" anchor="t">
            <a:spAutoFit/>
          </a:bodyPr>
          <a:lstStyle/>
          <a:p>
            <a:r>
              <a:rPr lang="ja-JP" altLang="en-US" sz="1400"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rPr>
              <a:t>役職マスタと職種マスタは任意で設定可能なため、そのまま使っていただいても良いですし</a:t>
            </a:r>
            <a:endParaRPr lang="en-US" altLang="ja-JP" sz="1400"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endParaRPr>
          </a:p>
          <a:p>
            <a:r>
              <a:rPr lang="ja-JP" altLang="en-US" sz="1400"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rPr>
              <a:t>評価ランクや拠点等の分析観点に使いたいものを設定していただいても問題ありません</a:t>
            </a:r>
            <a:endParaRPr lang="en-US" altLang="ja-JP" sz="1400"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endParaRPr>
          </a:p>
          <a:p>
            <a:r>
              <a:rPr lang="en-US" altLang="ja-JP" sz="1400"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rPr>
              <a:t>※</a:t>
            </a:r>
            <a:r>
              <a:rPr lang="ja-JP" altLang="en-US" sz="1400"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rPr>
              <a:t>ただし、従業員</a:t>
            </a:r>
            <a:r>
              <a:rPr lang="en-US" altLang="ja-JP" sz="1400"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rPr>
              <a:t>CSV</a:t>
            </a:r>
            <a:r>
              <a:rPr lang="ja-JP" altLang="en-US" sz="1400"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rPr>
              <a:t>作成前に登録いただく必要があります</a:t>
            </a:r>
            <a:endParaRPr lang="en-US" altLang="ja-JP" sz="1400"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endParaRPr>
          </a:p>
        </p:txBody>
      </p:sp>
      <p:pic>
        <p:nvPicPr>
          <p:cNvPr id="4" name="図 3" descr="グラフィカル ユーザー インターフェイス, アプリケーション&#10;&#10;説明は自動で生成されたものです">
            <a:extLst>
              <a:ext uri="{FF2B5EF4-FFF2-40B4-BE49-F238E27FC236}">
                <a16:creationId xmlns:a16="http://schemas.microsoft.com/office/drawing/2014/main" id="{E4E34D6A-7779-9159-A239-23995AB6CAB6}"/>
              </a:ext>
            </a:extLst>
          </p:cNvPr>
          <p:cNvPicPr>
            <a:picLocks noChangeAspect="1"/>
          </p:cNvPicPr>
          <p:nvPr/>
        </p:nvPicPr>
        <p:blipFill>
          <a:blip r:embed="rId5"/>
          <a:stretch>
            <a:fillRect/>
          </a:stretch>
        </p:blipFill>
        <p:spPr>
          <a:xfrm>
            <a:off x="445906" y="1706672"/>
            <a:ext cx="1041708" cy="2974853"/>
          </a:xfrm>
          <a:prstGeom prst="rect">
            <a:avLst/>
          </a:prstGeom>
        </p:spPr>
      </p:pic>
      <p:sp>
        <p:nvSpPr>
          <p:cNvPr id="5" name="四角形: 角を丸くする 4">
            <a:extLst>
              <a:ext uri="{FF2B5EF4-FFF2-40B4-BE49-F238E27FC236}">
                <a16:creationId xmlns:a16="http://schemas.microsoft.com/office/drawing/2014/main" id="{86F887E9-1CB5-8AA9-4D74-F8A83FABB0A3}"/>
              </a:ext>
            </a:extLst>
          </p:cNvPr>
          <p:cNvSpPr/>
          <p:nvPr/>
        </p:nvSpPr>
        <p:spPr>
          <a:xfrm>
            <a:off x="414779" y="4456520"/>
            <a:ext cx="1102936" cy="254525"/>
          </a:xfrm>
          <a:prstGeom prst="roundRect">
            <a:avLst/>
          </a:prstGeom>
          <a:noFill/>
          <a:ln w="28575" cap="flat">
            <a:solidFill>
              <a:srgbClr val="E16B6B"/>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200" b="0" i="0" u="none" strike="noStrike" cap="none" spc="0" normalizeH="0" baseline="0">
              <a:ln>
                <a:noFill/>
              </a:ln>
              <a:solidFill>
                <a:srgbClr val="FFFFFF"/>
              </a:solidFill>
              <a:effectLst/>
              <a:uFillTx/>
              <a:latin typeface="+mn-lt"/>
              <a:ea typeface="+mn-ea"/>
              <a:cs typeface="+mn-cs"/>
              <a:sym typeface="ヒラギノ角ゴ ProN W3"/>
            </a:endParaRPr>
          </a:p>
        </p:txBody>
      </p:sp>
    </p:spTree>
    <p:extLst>
      <p:ext uri="{BB962C8B-B14F-4D97-AF65-F5344CB8AC3E}">
        <p14:creationId xmlns:p14="http://schemas.microsoft.com/office/powerpoint/2010/main" val="354786460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587A2D-AE3B-C91D-0BDF-EC591E326783}"/>
              </a:ext>
            </a:extLst>
          </p:cNvPr>
          <p:cNvSpPr>
            <a:spLocks noGrp="1"/>
          </p:cNvSpPr>
          <p:nvPr>
            <p:ph type="title"/>
          </p:nvPr>
        </p:nvSpPr>
        <p:spPr/>
        <p:txBody>
          <a:bodyPr/>
          <a:lstStyle/>
          <a:p>
            <a:r>
              <a:rPr kumimoji="1" lang="ja-JP" altLang="en-US"/>
              <a:t>ヘルプページのご案内</a:t>
            </a:r>
          </a:p>
        </p:txBody>
      </p:sp>
      <p:sp>
        <p:nvSpPr>
          <p:cNvPr id="3" name="スライド番号プレースホルダー 2">
            <a:extLst>
              <a:ext uri="{FF2B5EF4-FFF2-40B4-BE49-F238E27FC236}">
                <a16:creationId xmlns:a16="http://schemas.microsoft.com/office/drawing/2014/main" id="{6866EC7A-295F-AFC4-610D-74C37F206AE6}"/>
              </a:ext>
            </a:extLst>
          </p:cNvPr>
          <p:cNvSpPr>
            <a:spLocks noGrp="1"/>
          </p:cNvSpPr>
          <p:nvPr>
            <p:ph type="sldNum" sz="quarter" idx="2"/>
          </p:nvPr>
        </p:nvSpPr>
        <p:spPr/>
        <p:txBody>
          <a:bodyPr/>
          <a:lstStyle/>
          <a:p>
            <a:fld id="{86CB4B4D-7CA3-9044-876B-883B54F8677D}" type="slidenum">
              <a:rPr lang="en-US" altLang="ja-JP" smtClean="0"/>
              <a:t>7</a:t>
            </a:fld>
            <a:endParaRPr lang="ja-JP" altLang="en-US"/>
          </a:p>
        </p:txBody>
      </p:sp>
      <p:pic>
        <p:nvPicPr>
          <p:cNvPr id="5" name="図 4">
            <a:extLst>
              <a:ext uri="{FF2B5EF4-FFF2-40B4-BE49-F238E27FC236}">
                <a16:creationId xmlns:a16="http://schemas.microsoft.com/office/drawing/2014/main" id="{A7B0A9B7-BCEA-048D-1F00-5C4F74F078A8}"/>
              </a:ext>
            </a:extLst>
          </p:cNvPr>
          <p:cNvPicPr>
            <a:picLocks noChangeAspect="1"/>
          </p:cNvPicPr>
          <p:nvPr/>
        </p:nvPicPr>
        <p:blipFill>
          <a:blip r:embed="rId2"/>
          <a:stretch>
            <a:fillRect/>
          </a:stretch>
        </p:blipFill>
        <p:spPr>
          <a:xfrm>
            <a:off x="2908915" y="2394420"/>
            <a:ext cx="5797643" cy="3596866"/>
          </a:xfrm>
          <a:prstGeom prst="rect">
            <a:avLst/>
          </a:prstGeom>
        </p:spPr>
      </p:pic>
      <p:sp>
        <p:nvSpPr>
          <p:cNvPr id="7" name="テキスト ボックス 6">
            <a:extLst>
              <a:ext uri="{FF2B5EF4-FFF2-40B4-BE49-F238E27FC236}">
                <a16:creationId xmlns:a16="http://schemas.microsoft.com/office/drawing/2014/main" id="{54449701-ABF9-1E40-9277-D6826184E89B}"/>
              </a:ext>
            </a:extLst>
          </p:cNvPr>
          <p:cNvSpPr txBox="1"/>
          <p:nvPr/>
        </p:nvSpPr>
        <p:spPr>
          <a:xfrm>
            <a:off x="249674" y="1060527"/>
            <a:ext cx="8894326" cy="8712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l">
              <a:buClr>
                <a:srgbClr val="000000"/>
              </a:buClr>
              <a:buSzPts val="2000"/>
            </a:pPr>
            <a:r>
              <a:rPr lang="ja-JP" altLang="en-US" b="1">
                <a:solidFill>
                  <a:srgbClr val="0000FF"/>
                </a:solidFill>
                <a:latin typeface="游ゴシック" panose="020B0400000000000000" pitchFamily="50" charset="-128"/>
                <a:ea typeface="游ゴシック" panose="020B0400000000000000" pitchFamily="50" charset="-128"/>
                <a:sym typeface="Arial"/>
                <a:hlinkClick r:id="rId3"/>
              </a:rPr>
              <a:t>ヘルプページ</a:t>
            </a:r>
            <a:endParaRPr lang="en-US" altLang="ja-JP" b="1">
              <a:solidFill>
                <a:srgbClr val="0000FF"/>
              </a:solidFill>
              <a:latin typeface="游ゴシック" panose="020B0400000000000000" pitchFamily="50" charset="-128"/>
              <a:ea typeface="游ゴシック" panose="020B0400000000000000" pitchFamily="50" charset="-128"/>
              <a:sym typeface="Arial"/>
            </a:endParaRPr>
          </a:p>
          <a:p>
            <a:pPr lvl="0" algn="l">
              <a:buClr>
                <a:srgbClr val="000000"/>
              </a:buClr>
              <a:buSzPts val="2000"/>
            </a:pPr>
            <a:r>
              <a:rPr lang="ja-JP" altLang="en-US" b="1">
                <a:latin typeface="游ゴシック" panose="020B0400000000000000" pitchFamily="50" charset="-128"/>
                <a:ea typeface="游ゴシック" panose="020B0400000000000000" pitchFamily="50" charset="-128"/>
                <a:sym typeface="Arial"/>
              </a:rPr>
              <a:t>・管理画面上の「ユーザーサポート」→「ヘルプページ」へアクセスいただけます</a:t>
            </a:r>
            <a:endParaRPr lang="en-US" altLang="ja-JP" b="1">
              <a:latin typeface="游ゴシック" panose="020B0400000000000000" pitchFamily="50" charset="-128"/>
              <a:ea typeface="游ゴシック" panose="020B0400000000000000" pitchFamily="50" charset="-128"/>
              <a:sym typeface="Arial"/>
            </a:endParaRPr>
          </a:p>
          <a:p>
            <a:pPr lvl="0" algn="l">
              <a:buClr>
                <a:srgbClr val="000000"/>
              </a:buClr>
              <a:buSzPts val="2000"/>
            </a:pPr>
            <a:r>
              <a:rPr lang="ja-JP" altLang="en-US" b="1">
                <a:latin typeface="游ゴシック" panose="020B0400000000000000" pitchFamily="50" charset="-128"/>
                <a:ea typeface="游ゴシック" panose="020B0400000000000000" pitchFamily="50" charset="-128"/>
                <a:sym typeface="Arial"/>
              </a:rPr>
              <a:t>・</a:t>
            </a:r>
            <a:r>
              <a:rPr lang="ja-JP" altLang="en-US" b="1">
                <a:highlight>
                  <a:srgbClr val="FFFF00"/>
                </a:highlight>
                <a:latin typeface="游ゴシック" panose="020B0400000000000000" pitchFamily="50" charset="-128"/>
                <a:ea typeface="游ゴシック" panose="020B0400000000000000" pitchFamily="50" charset="-128"/>
                <a:sym typeface="Arial"/>
              </a:rPr>
              <a:t>「キーワード検索」</a:t>
            </a:r>
            <a:r>
              <a:rPr lang="ja-JP" altLang="en-US" b="1">
                <a:latin typeface="游ゴシック" panose="020B0400000000000000" pitchFamily="50" charset="-128"/>
                <a:ea typeface="游ゴシック" panose="020B0400000000000000" pitchFamily="50" charset="-128"/>
                <a:sym typeface="Arial"/>
              </a:rPr>
              <a:t>も可能です　</a:t>
            </a:r>
            <a:endParaRPr lang="ja-JP" altLang="en-US"/>
          </a:p>
        </p:txBody>
      </p:sp>
      <p:pic>
        <p:nvPicPr>
          <p:cNvPr id="9" name="図 8">
            <a:extLst>
              <a:ext uri="{FF2B5EF4-FFF2-40B4-BE49-F238E27FC236}">
                <a16:creationId xmlns:a16="http://schemas.microsoft.com/office/drawing/2014/main" id="{BA92BFA0-3A06-9F48-444B-AEC0585F8B2D}"/>
              </a:ext>
            </a:extLst>
          </p:cNvPr>
          <p:cNvPicPr>
            <a:picLocks noChangeAspect="1"/>
          </p:cNvPicPr>
          <p:nvPr/>
        </p:nvPicPr>
        <p:blipFill>
          <a:blip r:embed="rId4"/>
          <a:stretch>
            <a:fillRect/>
          </a:stretch>
        </p:blipFill>
        <p:spPr>
          <a:xfrm>
            <a:off x="539134" y="2163120"/>
            <a:ext cx="1580458" cy="4214556"/>
          </a:xfrm>
          <a:prstGeom prst="rect">
            <a:avLst/>
          </a:prstGeom>
        </p:spPr>
      </p:pic>
      <p:sp>
        <p:nvSpPr>
          <p:cNvPr id="10" name="テキスト ボックス 9">
            <a:extLst>
              <a:ext uri="{FF2B5EF4-FFF2-40B4-BE49-F238E27FC236}">
                <a16:creationId xmlns:a16="http://schemas.microsoft.com/office/drawing/2014/main" id="{741D175F-8327-9431-5E91-DFB5186D5C8B}"/>
              </a:ext>
            </a:extLst>
          </p:cNvPr>
          <p:cNvSpPr txBox="1"/>
          <p:nvPr/>
        </p:nvSpPr>
        <p:spPr>
          <a:xfrm>
            <a:off x="539134" y="5733093"/>
            <a:ext cx="1580458" cy="370244"/>
          </a:xfrm>
          <a:prstGeom prst="rect">
            <a:avLst/>
          </a:prstGeom>
          <a:noFill/>
          <a:ln w="76200" cap="flat">
            <a:solidFill>
              <a:srgbClr val="FFFF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a:ln>
                <a:noFill/>
              </a:ln>
              <a:solidFill>
                <a:srgbClr val="000000"/>
              </a:solidFill>
              <a:effectLst/>
              <a:uFillTx/>
              <a:latin typeface="游ゴシック" panose="020B0400000000000000" pitchFamily="50" charset="-128"/>
              <a:ea typeface="游ゴシック" panose="020B0400000000000000" pitchFamily="50" charset="-128"/>
              <a:cs typeface="ヒラギノ角ゴ ProN W6"/>
              <a:sym typeface="ヒラギノ角ゴ ProN W6"/>
            </a:endParaRPr>
          </a:p>
        </p:txBody>
      </p:sp>
      <p:sp>
        <p:nvSpPr>
          <p:cNvPr id="11" name="テキスト ボックス 10">
            <a:extLst>
              <a:ext uri="{FF2B5EF4-FFF2-40B4-BE49-F238E27FC236}">
                <a16:creationId xmlns:a16="http://schemas.microsoft.com/office/drawing/2014/main" id="{8A793523-AA62-3F29-EC1E-255EB2F8B99E}"/>
              </a:ext>
            </a:extLst>
          </p:cNvPr>
          <p:cNvSpPr txBox="1"/>
          <p:nvPr/>
        </p:nvSpPr>
        <p:spPr>
          <a:xfrm>
            <a:off x="2908914" y="2973727"/>
            <a:ext cx="3698074" cy="835509"/>
          </a:xfrm>
          <a:prstGeom prst="rect">
            <a:avLst/>
          </a:prstGeom>
          <a:noFill/>
          <a:ln w="76200" cap="flat">
            <a:solidFill>
              <a:srgbClr val="FFFF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a:ln>
                <a:noFill/>
              </a:ln>
              <a:solidFill>
                <a:srgbClr val="000000"/>
              </a:solidFill>
              <a:effectLst/>
              <a:uFillTx/>
              <a:latin typeface="游ゴシック" panose="020B0400000000000000" pitchFamily="50" charset="-128"/>
              <a:ea typeface="游ゴシック" panose="020B0400000000000000" pitchFamily="50" charset="-128"/>
              <a:cs typeface="ヒラギノ角ゴ ProN W6"/>
              <a:sym typeface="ヒラギノ角ゴ ProN W6"/>
            </a:endParaRPr>
          </a:p>
        </p:txBody>
      </p:sp>
      <p:cxnSp>
        <p:nvCxnSpPr>
          <p:cNvPr id="4" name="Google Shape;962;p82">
            <a:extLst>
              <a:ext uri="{FF2B5EF4-FFF2-40B4-BE49-F238E27FC236}">
                <a16:creationId xmlns:a16="http://schemas.microsoft.com/office/drawing/2014/main" id="{5DD22A7F-5F8F-1A9D-4576-17A37270A601}"/>
              </a:ext>
            </a:extLst>
          </p:cNvPr>
          <p:cNvCxnSpPr>
            <a:cxnSpLocks/>
          </p:cNvCxnSpPr>
          <p:nvPr/>
        </p:nvCxnSpPr>
        <p:spPr>
          <a:xfrm>
            <a:off x="2245785" y="1983857"/>
            <a:ext cx="777333" cy="871310"/>
          </a:xfrm>
          <a:prstGeom prst="straightConnector1">
            <a:avLst/>
          </a:prstGeom>
          <a:ln w="57150">
            <a:solidFill>
              <a:srgbClr val="FFFF00"/>
            </a:solidFill>
            <a:headEnd type="none" w="sm" len="sm"/>
            <a:tailEnd type="triangle" w="med" len="med"/>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66882128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ja-JP" altLang="en-US" b="1">
                <a:cs typeface="源真ゴシック Bold" panose="020B0602020203020207" pitchFamily="50" charset="-128"/>
              </a:rPr>
              <a:t>システム</a:t>
            </a:r>
            <a:r>
              <a:rPr lang="en-US" altLang="ja-JP" b="1">
                <a:cs typeface="源真ゴシック Bold" panose="020B0602020203020207" pitchFamily="50" charset="-128"/>
              </a:rPr>
              <a:t>/</a:t>
            </a:r>
            <a:r>
              <a:rPr lang="ja-JP" altLang="en-US" b="1">
                <a:cs typeface="源真ゴシック Bold" panose="020B0602020203020207" pitchFamily="50" charset="-128"/>
              </a:rPr>
              <a:t>運用に関するお問合せについて</a:t>
            </a:r>
          </a:p>
        </p:txBody>
      </p:sp>
      <p:sp>
        <p:nvSpPr>
          <p:cNvPr id="2" name="スライド番号プレースホルダー 1">
            <a:extLst>
              <a:ext uri="{FF2B5EF4-FFF2-40B4-BE49-F238E27FC236}">
                <a16:creationId xmlns:a16="http://schemas.microsoft.com/office/drawing/2014/main" id="{1BC65E0F-D994-40FA-AA85-99D7AC67808A}"/>
              </a:ext>
            </a:extLst>
          </p:cNvPr>
          <p:cNvSpPr>
            <a:spLocks noGrp="1"/>
          </p:cNvSpPr>
          <p:nvPr>
            <p:ph type="sldNum" sz="quarter" idx="2"/>
          </p:nvPr>
        </p:nvSpPr>
        <p:spPr>
          <a:xfrm>
            <a:off x="8436408" y="6514809"/>
            <a:ext cx="540301" cy="276486"/>
          </a:xfrm>
        </p:spPr>
        <p:txBody>
          <a:bodyPr/>
          <a:lstStyle/>
          <a:p>
            <a:fld id="{86CB4B4D-7CA3-9044-876B-883B54F8677D}" type="slidenum">
              <a:rPr lang="en-US" altLang="ja-JP" sz="1130" smtClean="0"/>
              <a:t>8</a:t>
            </a:fld>
            <a:endParaRPr lang="ja-JP" altLang="en-US" sz="1130"/>
          </a:p>
        </p:txBody>
      </p:sp>
      <p:sp>
        <p:nvSpPr>
          <p:cNvPr id="3" name="テキスト ボックス 26">
            <a:extLst>
              <a:ext uri="{FF2B5EF4-FFF2-40B4-BE49-F238E27FC236}">
                <a16:creationId xmlns:a16="http://schemas.microsoft.com/office/drawing/2014/main" id="{EFBC85D6-9A68-D0CA-D243-7126EB58A8F0}"/>
              </a:ext>
            </a:extLst>
          </p:cNvPr>
          <p:cNvSpPr txBox="1"/>
          <p:nvPr/>
        </p:nvSpPr>
        <p:spPr>
          <a:xfrm>
            <a:off x="249674" y="1582340"/>
            <a:ext cx="8788168" cy="3467424"/>
          </a:xfrm>
          <a:prstGeom prst="rect">
            <a:avLst/>
          </a:prstGeom>
          <a:noFill/>
        </p:spPr>
        <p:txBody>
          <a:bodyPr wrap="square" rtlCol="0" anchor="t">
            <a:spAutoFit/>
          </a:bodyPr>
          <a:lstStyle/>
          <a:p>
            <a:pPr algn="l">
              <a:buClr>
                <a:srgbClr val="000000"/>
              </a:buClr>
              <a:buSzPts val="2000"/>
            </a:pPr>
            <a:r>
              <a:rPr lang="ja-JP" altLang="en-US" b="1" dirty="0">
                <a:latin typeface="游ゴシック" panose="020B0400000000000000" pitchFamily="50" charset="-128"/>
                <a:ea typeface="游ゴシック" panose="020B0400000000000000" pitchFamily="50" charset="-128"/>
                <a:cs typeface="源真ゴシック Bold" panose="020B0602020203020207" pitchFamily="50" charset="-128"/>
              </a:rPr>
              <a:t>１．システム（</a:t>
            </a:r>
            <a:r>
              <a:rPr lang="en-US" altLang="ja-JP" b="1" dirty="0">
                <a:latin typeface="游ゴシック" panose="020B0400000000000000" pitchFamily="50" charset="-128"/>
                <a:ea typeface="游ゴシック" panose="020B0400000000000000" pitchFamily="50" charset="-128"/>
                <a:cs typeface="源真ゴシック Bold" panose="020B0602020203020207" pitchFamily="50" charset="-128"/>
              </a:rPr>
              <a:t>CSV</a:t>
            </a:r>
            <a:r>
              <a:rPr lang="ja-JP" altLang="en-US" b="1" dirty="0">
                <a:latin typeface="游ゴシック" panose="020B0400000000000000" pitchFamily="50" charset="-128"/>
                <a:ea typeface="游ゴシック" panose="020B0400000000000000" pitchFamily="50" charset="-128"/>
                <a:cs typeface="源真ゴシック Bold" panose="020B0602020203020207" pitchFamily="50" charset="-128"/>
              </a:rPr>
              <a:t>登録や初期設定等）に関するお問合せ</a:t>
            </a:r>
            <a:endParaRPr lang="en-US" altLang="ja-JP" b="1" dirty="0">
              <a:latin typeface="游ゴシック" panose="020B0400000000000000" pitchFamily="50" charset="-128"/>
              <a:ea typeface="游ゴシック" panose="020B0400000000000000" pitchFamily="50" charset="-128"/>
              <a:cs typeface="源真ゴシック Bold" panose="020B0602020203020207" pitchFamily="50" charset="-128"/>
            </a:endParaRPr>
          </a:p>
          <a:p>
            <a:pPr algn="l">
              <a:buClr>
                <a:srgbClr val="000000"/>
              </a:buClr>
              <a:buSzPts val="2000"/>
            </a:pPr>
            <a:r>
              <a:rPr lang="ja-JP" altLang="en-US" b="1" dirty="0">
                <a:latin typeface="游ゴシック" panose="020B0400000000000000" pitchFamily="50" charset="-128"/>
                <a:ea typeface="游ゴシック" panose="020B0400000000000000" pitchFamily="50" charset="-128"/>
                <a:cs typeface="源真ゴシック Bold" panose="020B0602020203020207" pitchFamily="50" charset="-128"/>
              </a:rPr>
              <a:t>　　</a:t>
            </a:r>
            <a:r>
              <a:rPr lang="ja-JP" altLang="en-US" b="1" dirty="0">
                <a:latin typeface="游ゴシック" panose="020B0400000000000000" pitchFamily="50" charset="-128"/>
                <a:ea typeface="游ゴシック" panose="020B0400000000000000" pitchFamily="50" charset="-128"/>
                <a:hlinkClick r:id="rId3"/>
              </a:rPr>
              <a:t>サポートへのお問合せフォーム</a:t>
            </a:r>
            <a:endParaRPr lang="en-US" altLang="ja-JP" b="1" dirty="0">
              <a:latin typeface="游ゴシック" panose="020B0400000000000000" pitchFamily="50" charset="-128"/>
              <a:ea typeface="游ゴシック" panose="020B0400000000000000" pitchFamily="50" charset="-128"/>
            </a:endParaRPr>
          </a:p>
          <a:p>
            <a:pPr algn="l">
              <a:buClr>
                <a:srgbClr val="000000"/>
              </a:buClr>
              <a:buSzPts val="2000"/>
            </a:pPr>
            <a:r>
              <a:rPr lang="ja-JP" altLang="en-US" b="1" dirty="0">
                <a:latin typeface="游ゴシック" panose="020B0400000000000000" pitchFamily="50" charset="-128"/>
                <a:ea typeface="游ゴシック" panose="020B0400000000000000" pitchFamily="50" charset="-128"/>
              </a:rPr>
              <a:t>　　</a:t>
            </a:r>
            <a:r>
              <a:rPr lang="en-US" altLang="ja-JP" b="1" dirty="0">
                <a:latin typeface="游ゴシック" panose="020B0400000000000000" pitchFamily="50" charset="-128"/>
                <a:ea typeface="游ゴシック" panose="020B0400000000000000" pitchFamily="50" charset="-128"/>
              </a:rPr>
              <a:t>※</a:t>
            </a:r>
            <a:r>
              <a:rPr lang="ja-JP" altLang="en-US" b="1" dirty="0">
                <a:latin typeface="游ゴシック" panose="020B0400000000000000" pitchFamily="50" charset="-128"/>
                <a:ea typeface="游ゴシック" panose="020B0400000000000000" pitchFamily="50" charset="-128"/>
                <a:cs typeface="源真ゴシック Bold" panose="020B0602020203020207" pitchFamily="50" charset="-128"/>
              </a:rPr>
              <a:t>運用に伴う問合せはカスタマーサクセス担当者まで直接ご連絡ください</a:t>
            </a:r>
            <a:endParaRPr lang="en-US" altLang="ja-JP" b="1" dirty="0">
              <a:latin typeface="游ゴシック" panose="020B0400000000000000" pitchFamily="50" charset="-128"/>
              <a:ea typeface="游ゴシック" panose="020B0400000000000000" pitchFamily="50" charset="-128"/>
            </a:endParaRPr>
          </a:p>
          <a:p>
            <a:pPr algn="l"/>
            <a:endParaRPr lang="en-US" altLang="ja-JP" b="1" dirty="0">
              <a:latin typeface="游ゴシック" panose="020B0400000000000000" pitchFamily="50" charset="-128"/>
              <a:ea typeface="游ゴシック" panose="020B0400000000000000" pitchFamily="50" charset="-128"/>
              <a:cs typeface="源真ゴシック Bold" panose="020B0602020203020207" pitchFamily="50" charset="-128"/>
            </a:endParaRPr>
          </a:p>
          <a:p>
            <a:pPr algn="l"/>
            <a:endParaRPr lang="en-US" altLang="ja-JP" b="1" dirty="0">
              <a:latin typeface="游ゴシック" panose="020B0400000000000000" pitchFamily="50" charset="-128"/>
              <a:ea typeface="游ゴシック" panose="020B0400000000000000" pitchFamily="50" charset="-128"/>
              <a:cs typeface="源真ゴシック Bold" panose="020B0602020203020207" pitchFamily="50" charset="-128"/>
            </a:endParaRPr>
          </a:p>
          <a:p>
            <a:pPr algn="l">
              <a:buClr>
                <a:srgbClr val="000000"/>
              </a:buClr>
              <a:buSzPts val="2000"/>
            </a:pPr>
            <a:r>
              <a:rPr lang="ja-JP" altLang="en-US" b="1" dirty="0">
                <a:latin typeface="游ゴシック" panose="020B0400000000000000" pitchFamily="50" charset="-128"/>
                <a:ea typeface="游ゴシック" panose="020B0400000000000000" pitchFamily="50" charset="-128"/>
              </a:rPr>
              <a:t>２．</a:t>
            </a:r>
            <a:r>
              <a:rPr lang="en-US" altLang="ja-JP" b="1" dirty="0" err="1">
                <a:latin typeface="游ゴシック" panose="020B0400000000000000" pitchFamily="50" charset="-128"/>
                <a:ea typeface="游ゴシック" panose="020B0400000000000000" pitchFamily="50" charset="-128"/>
              </a:rPr>
              <a:t>GeppoLab</a:t>
            </a:r>
            <a:r>
              <a:rPr lang="ja-JP" altLang="en-US" b="1" dirty="0">
                <a:latin typeface="游ゴシック" panose="020B0400000000000000" pitchFamily="50" charset="-128"/>
                <a:ea typeface="游ゴシック" panose="020B0400000000000000" pitchFamily="50" charset="-128"/>
              </a:rPr>
              <a:t>（運用にまつわる関連情報を集約したポータルサイト）</a:t>
            </a:r>
            <a:endParaRPr lang="en-US" altLang="ja-JP" b="1" dirty="0">
              <a:latin typeface="游ゴシック" panose="020B0400000000000000" pitchFamily="50" charset="-128"/>
              <a:ea typeface="游ゴシック" panose="020B0400000000000000" pitchFamily="50" charset="-128"/>
            </a:endParaRPr>
          </a:p>
          <a:p>
            <a:pPr algn="l"/>
            <a:r>
              <a:rPr lang="ja-JP" altLang="en-US" b="1" dirty="0">
                <a:latin typeface="游ゴシック" panose="020B0400000000000000" pitchFamily="50" charset="-128"/>
                <a:ea typeface="游ゴシック" panose="020B0400000000000000" pitchFamily="50" charset="-128"/>
                <a:cs typeface="源真ゴシック Bold" panose="020B0602020203020207" pitchFamily="50" charset="-128"/>
              </a:rPr>
              <a:t>　　</a:t>
            </a:r>
            <a:r>
              <a:rPr lang="en-US" altLang="ja-JP" b="1" dirty="0" err="1">
                <a:latin typeface="游ゴシック" panose="020B0400000000000000" pitchFamily="50" charset="-128"/>
                <a:ea typeface="游ゴシック" panose="020B0400000000000000" pitchFamily="50" charset="-128"/>
                <a:hlinkClick r:id="rId4"/>
              </a:rPr>
              <a:t>GeppoLab</a:t>
            </a:r>
            <a:r>
              <a:rPr lang="ja-JP" altLang="en-US" b="1" dirty="0">
                <a:latin typeface="游ゴシック" panose="020B0400000000000000" pitchFamily="50" charset="-128"/>
                <a:ea typeface="游ゴシック" panose="020B0400000000000000" pitchFamily="50" charset="-128"/>
                <a:hlinkClick r:id="rId4"/>
              </a:rPr>
              <a:t>ユーザーコミュニティ </a:t>
            </a:r>
            <a:endParaRPr lang="en-US" altLang="ja-JP" b="1" dirty="0">
              <a:latin typeface="游ゴシック" panose="020B0400000000000000" pitchFamily="50" charset="-128"/>
              <a:ea typeface="游ゴシック" panose="020B0400000000000000" pitchFamily="50" charset="-128"/>
              <a:cs typeface="源真ゴシック Bold" panose="020B0602020203020207" pitchFamily="50" charset="-128"/>
            </a:endParaRPr>
          </a:p>
          <a:p>
            <a:pPr algn="l"/>
            <a:endParaRPr lang="en-US" altLang="ja-JP" b="1" dirty="0">
              <a:latin typeface="游ゴシック" panose="020B0400000000000000" pitchFamily="50" charset="-128"/>
              <a:ea typeface="游ゴシック" panose="020B0400000000000000" pitchFamily="50" charset="-128"/>
              <a:cs typeface="源真ゴシック Bold" panose="020B0602020203020207" pitchFamily="50" charset="-128"/>
            </a:endParaRPr>
          </a:p>
          <a:p>
            <a:pPr algn="l"/>
            <a:endParaRPr lang="en-US" altLang="ja-JP" b="1" dirty="0">
              <a:latin typeface="游ゴシック" panose="020B0400000000000000" pitchFamily="50" charset="-128"/>
              <a:ea typeface="游ゴシック" panose="020B0400000000000000" pitchFamily="50" charset="-128"/>
              <a:cs typeface="源真ゴシック Bold" panose="020B0602020203020207" pitchFamily="50" charset="-128"/>
            </a:endParaRPr>
          </a:p>
          <a:p>
            <a:pPr algn="l"/>
            <a:r>
              <a:rPr lang="ja-JP" altLang="en-US" b="1" dirty="0">
                <a:latin typeface="游ゴシック" panose="020B0400000000000000" pitchFamily="50" charset="-128"/>
                <a:ea typeface="游ゴシック" panose="020B0400000000000000" pitchFamily="50" charset="-128"/>
                <a:cs typeface="源真ゴシック Bold" panose="020B0602020203020207" pitchFamily="50" charset="-128"/>
              </a:rPr>
              <a:t>３．</a:t>
            </a:r>
            <a:r>
              <a:rPr lang="en-US" altLang="ja-JP" b="1" dirty="0" err="1">
                <a:latin typeface="游ゴシック" panose="020B0400000000000000" pitchFamily="50" charset="-128"/>
                <a:ea typeface="游ゴシック" panose="020B0400000000000000" pitchFamily="50" charset="-128"/>
                <a:cs typeface="源真ゴシック Bold" panose="020B0602020203020207" pitchFamily="50" charset="-128"/>
              </a:rPr>
              <a:t>Geppo</a:t>
            </a:r>
            <a:r>
              <a:rPr lang="ja-JP" altLang="en-US" b="1" dirty="0">
                <a:latin typeface="游ゴシック" panose="020B0400000000000000" pitchFamily="50" charset="-128"/>
                <a:ea typeface="游ゴシック" panose="020B0400000000000000" pitchFamily="50" charset="-128"/>
                <a:cs typeface="源真ゴシック Bold" panose="020B0602020203020207" pitchFamily="50" charset="-128"/>
              </a:rPr>
              <a:t>の導入事例</a:t>
            </a:r>
            <a:endParaRPr lang="en-US" altLang="ja-JP" b="1" dirty="0">
              <a:latin typeface="游ゴシック" panose="020B0400000000000000" pitchFamily="50" charset="-128"/>
              <a:ea typeface="游ゴシック" panose="020B0400000000000000" pitchFamily="50" charset="-128"/>
              <a:cs typeface="源真ゴシック Bold" panose="020B0602020203020207" pitchFamily="50" charset="-128"/>
            </a:endParaRPr>
          </a:p>
          <a:p>
            <a:pPr algn="l"/>
            <a:r>
              <a:rPr lang="ja-JP" altLang="en-US" b="1" dirty="0">
                <a:latin typeface="游ゴシック" panose="020B0400000000000000" pitchFamily="50" charset="-128"/>
                <a:ea typeface="游ゴシック" panose="020B0400000000000000" pitchFamily="50" charset="-128"/>
                <a:cs typeface="源真ゴシック Bold" panose="020B0602020203020207" pitchFamily="50" charset="-128"/>
              </a:rPr>
              <a:t>　　</a:t>
            </a:r>
            <a:r>
              <a:rPr lang="zh-TW" altLang="en-US" b="1" dirty="0">
                <a:latin typeface="游ゴシック" panose="020B0400000000000000" pitchFamily="50" charset="-128"/>
                <a:ea typeface="游ゴシック" panose="020B0400000000000000" pitchFamily="50" charset="-128"/>
                <a:hlinkClick r:id="rId5"/>
              </a:rPr>
              <a:t>導入事例一覧</a:t>
            </a:r>
            <a:endParaRPr lang="en-US" altLang="ja-JP" b="1" dirty="0">
              <a:latin typeface="游ゴシック" panose="020B0400000000000000" pitchFamily="50" charset="-128"/>
              <a:ea typeface="游ゴシック" panose="020B0400000000000000" pitchFamily="50" charset="-128"/>
              <a:cs typeface="源真ゴシック Bold" panose="020B0602020203020207" pitchFamily="50" charset="-128"/>
            </a:endParaRPr>
          </a:p>
          <a:p>
            <a:pPr algn="l"/>
            <a:r>
              <a:rPr lang="ja-JP" altLang="en-US" b="1" dirty="0">
                <a:latin typeface="游ゴシック" panose="020B0400000000000000" pitchFamily="50" charset="-128"/>
                <a:ea typeface="游ゴシック" panose="020B0400000000000000" pitchFamily="50" charset="-128"/>
                <a:cs typeface="源真ゴシック Bold" panose="020B0602020203020207" pitchFamily="50" charset="-128"/>
              </a:rPr>
              <a:t>　　</a:t>
            </a:r>
            <a:endParaRPr lang="en-US" altLang="ja-JP" b="1" dirty="0">
              <a:latin typeface="游ゴシック" panose="020B0400000000000000" pitchFamily="50" charset="-128"/>
              <a:ea typeface="游ゴシック" panose="020B0400000000000000" pitchFamily="50" charset="-128"/>
            </a:endParaRPr>
          </a:p>
          <a:p>
            <a:pPr algn="l">
              <a:buClr>
                <a:srgbClr val="000000"/>
              </a:buClr>
              <a:buSzPts val="2000"/>
            </a:pPr>
            <a:endParaRPr lang="en-US" altLang="ja-JP" b="1" dirty="0">
              <a:latin typeface="游ゴシック" panose="020B0400000000000000" pitchFamily="50" charset="-128"/>
              <a:ea typeface="游ゴシック" panose="020B0400000000000000" pitchFamily="50" charset="-128"/>
              <a:cs typeface="源真ゴシック Bold" panose="020B0602020203020207" pitchFamily="50" charset="-128"/>
            </a:endParaRPr>
          </a:p>
        </p:txBody>
      </p:sp>
    </p:spTree>
    <p:extLst>
      <p:ext uri="{BB962C8B-B14F-4D97-AF65-F5344CB8AC3E}">
        <p14:creationId xmlns:p14="http://schemas.microsoft.com/office/powerpoint/2010/main" val="235449855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247628-DA5D-4908-96A7-29DF0B0B0F7B}"/>
              </a:ext>
            </a:extLst>
          </p:cNvPr>
          <p:cNvSpPr>
            <a:spLocks noGrp="1"/>
          </p:cNvSpPr>
          <p:nvPr>
            <p:ph type="title"/>
          </p:nvPr>
        </p:nvSpPr>
        <p:spPr>
          <a:xfrm>
            <a:off x="2685293" y="2847276"/>
            <a:ext cx="3768660" cy="1154162"/>
          </a:xfrm>
        </p:spPr>
        <p:txBody>
          <a:bodyPr/>
          <a:lstStyle/>
          <a:p>
            <a:r>
              <a:rPr kumimoji="1" lang="ja-JP" altLang="en-US" sz="2500">
                <a:latin typeface="游ゴシック"/>
                <a:ea typeface="游ゴシック"/>
              </a:rPr>
              <a:t>３．CSV登録　🌸完了🌸</a:t>
            </a:r>
            <a:br>
              <a:rPr lang="ja-JP" altLang="en-US" sz="2500" dirty="0">
                <a:latin typeface="游ゴシック"/>
                <a:ea typeface="游ゴシック"/>
              </a:rPr>
            </a:br>
            <a:br>
              <a:rPr lang="ja-JP" altLang="en-US" sz="2500" dirty="0">
                <a:latin typeface="游ゴシック"/>
                <a:ea typeface="游ゴシック"/>
              </a:rPr>
            </a:br>
            <a:r>
              <a:rPr lang="ja-JP" altLang="en-US" sz="2500">
                <a:latin typeface="游ゴシック"/>
                <a:ea typeface="游ゴシック"/>
              </a:rPr>
              <a:t>⇨４．配信設定　</a:t>
            </a:r>
          </a:p>
        </p:txBody>
      </p:sp>
    </p:spTree>
    <p:extLst>
      <p:ext uri="{BB962C8B-B14F-4D97-AF65-F5344CB8AC3E}">
        <p14:creationId xmlns:p14="http://schemas.microsoft.com/office/powerpoint/2010/main" val="1344224379"/>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0813893F6D81AB48BB10C77DC1E20B40" ma:contentTypeVersion="15" ma:contentTypeDescription="新しいドキュメントを作成します。" ma:contentTypeScope="" ma:versionID="b5289768072fb8c8ffb8b6243ba47278">
  <xsd:schema xmlns:xsd="http://www.w3.org/2001/XMLSchema" xmlns:xs="http://www.w3.org/2001/XMLSchema" xmlns:p="http://schemas.microsoft.com/office/2006/metadata/properties" xmlns:ns2="ddfcb2a4-36dc-48d1-adb4-25982a6caaf7" xmlns:ns3="816700fe-015a-4167-9299-e5144bbf8a7f" targetNamespace="http://schemas.microsoft.com/office/2006/metadata/properties" ma:root="true" ma:fieldsID="aada96f53edf87c574cc6deed4213df4" ns2:_="" ns3:_="">
    <xsd:import namespace="ddfcb2a4-36dc-48d1-adb4-25982a6caaf7"/>
    <xsd:import namespace="816700fe-015a-4167-9299-e5144bbf8a7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fcb2a4-36dc-48d1-adb4-25982a6caa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画像タグ" ma:readOnly="false" ma:fieldId="{5cf76f15-5ced-4ddc-b409-7134ff3c332f}" ma:taxonomyMulti="true" ma:sspId="a3a9e2b4-bd26-462e-b1d1-efb57a71636b"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6700fe-015a-4167-9299-e5144bbf8a7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e958a0e-e018-4dde-8e50-8896eb0394e5}" ma:internalName="TaxCatchAll" ma:showField="CatchAllData" ma:web="816700fe-015a-4167-9299-e5144bbf8a7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16700fe-015a-4167-9299-e5144bbf8a7f" xsi:nil="true"/>
    <lcf76f155ced4ddcb4097134ff3c332f xmlns="ddfcb2a4-36dc-48d1-adb4-25982a6caaf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BA1BB46-2792-4C47-8350-FDDEF823751B}">
  <ds:schemaRefs>
    <ds:schemaRef ds:uri="http://schemas.microsoft.com/sharepoint/v3/contenttype/forms"/>
  </ds:schemaRefs>
</ds:datastoreItem>
</file>

<file path=customXml/itemProps2.xml><?xml version="1.0" encoding="utf-8"?>
<ds:datastoreItem xmlns:ds="http://schemas.openxmlformats.org/officeDocument/2006/customXml" ds:itemID="{E9C86395-B643-4358-8426-502A5AE41DD5}">
  <ds:schemaRefs>
    <ds:schemaRef ds:uri="816700fe-015a-4167-9299-e5144bbf8a7f"/>
    <ds:schemaRef ds:uri="ddfcb2a4-36dc-48d1-adb4-25982a6caa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63E6014-D131-4C9A-BCD4-F9CA895A83D6}">
  <ds:schemaRefs>
    <ds:schemaRef ds:uri="816700fe-015a-4167-9299-e5144bbf8a7f"/>
    <ds:schemaRef ds:uri="ddfcb2a4-36dc-48d1-adb4-25982a6caaf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9</TotalTime>
  <Words>705</Words>
  <Application>Microsoft Office PowerPoint</Application>
  <PresentationFormat>画面に合わせる (4:3)</PresentationFormat>
  <Paragraphs>92</Paragraphs>
  <Slides>9</Slides>
  <Notes>6</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1</vt:i4>
      </vt:variant>
      <vt:variant>
        <vt:lpstr>スライド タイトル</vt:lpstr>
      </vt:variant>
      <vt:variant>
        <vt:i4>9</vt:i4>
      </vt:variant>
    </vt:vector>
  </HeadingPairs>
  <TitlesOfParts>
    <vt:vector size="21" baseType="lpstr">
      <vt:lpstr>Helvetica Neue Light</vt:lpstr>
      <vt:lpstr>Helvetica Neue Thin</vt:lpstr>
      <vt:lpstr>HGMaruGothicMPRO</vt:lpstr>
      <vt:lpstr>ヒラギノ角ゴ ProN W3</vt:lpstr>
      <vt:lpstr>ヒラギノ角ゴ ProN W6</vt:lpstr>
      <vt:lpstr>Yu Gothic</vt:lpstr>
      <vt:lpstr>Yu Gothic</vt:lpstr>
      <vt:lpstr>Arial</vt:lpstr>
      <vt:lpstr>Calibri</vt:lpstr>
      <vt:lpstr>Helvetica</vt:lpstr>
      <vt:lpstr>White</vt:lpstr>
      <vt:lpstr>think-cell スライド</vt:lpstr>
      <vt:lpstr>３．CSV登録</vt:lpstr>
      <vt:lpstr>導入準備～配信までにご対応いただくこと～</vt:lpstr>
      <vt:lpstr>組織CSV（組織情報の登録）</vt:lpstr>
      <vt:lpstr>組織CSV（組織情報の登録）登録時の注意点</vt:lpstr>
      <vt:lpstr>従業員CSV（従業員情報の登録）</vt:lpstr>
      <vt:lpstr>PowerPoint プレゼンテーション</vt:lpstr>
      <vt:lpstr>ヘルプページのご案内</vt:lpstr>
      <vt:lpstr>システム/運用に関するお問合せについて</vt:lpstr>
      <vt:lpstr>３．CSV登録　🌸完了🌸  ⇨４．配信設定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橋本　経徹</dc:creator>
  <cp:lastModifiedBy>青木 萌百</cp:lastModifiedBy>
  <cp:revision>110</cp:revision>
  <dcterms:modified xsi:type="dcterms:W3CDTF">2024-10-09T03:57:37Z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0x0101000813893F6D81AB48BB10C77DC1E20B40</vt:lpwstr>
  </property>
  <property fmtid="{D5CDD505-2E9C-101B-9397-08002B2CF9AE}" pid="3" name="MediaServiceImageTags">
    <vt:lpwstr/>
  </property>
</Properties>
</file>