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02" r:id="rId19"/>
    <p:sldId id="301" r:id="rId20"/>
    <p:sldId id="273" r:id="rId21"/>
  </p:sldIdLst>
  <p:sldSz cx="9144000" cy="6858000" type="screen4x3"/>
  <p:notesSz cx="6858000" cy="9144000"/>
  <p:embeddedFontLst>
    <p:embeddedFont>
      <p:font typeface="游ゴシック" panose="020B0400000000000000" pitchFamily="50" charset="-128"/>
      <p:regular r:id="rId23"/>
      <p:bold r:id="rId24"/>
    </p:embeddedFont>
    <p:embeddedFont>
      <p:font typeface="Calibri" panose="020F0502020204030204" pitchFamily="34" charset="0"/>
      <p:regular r:id="rId25"/>
      <p:bold r:id="rId26"/>
      <p:italic r:id="rId27"/>
      <p:boldItalic r:id="rId28"/>
    </p:embeddedFont>
    <p:embeddedFont>
      <p:font typeface="Helvetica" panose="020B0604020202020204" pitchFamily="34" charset="0"/>
      <p:regular r:id="rId29"/>
      <p:bold r:id="rId30"/>
      <p:italic r:id="rId31"/>
      <p:boldItalic r:id="rId32"/>
    </p:embeddedFont>
    <p:embeddedFont>
      <p:font typeface="Helvetica Neue" panose="020B0600070205080204" charset="0"/>
      <p:regular r:id="rId33"/>
      <p:bold r:id="rId34"/>
      <p:italic r:id="rId35"/>
      <p:boldItalic r:id="rId36"/>
    </p:embeddedFont>
    <p:embeddedFont>
      <p:font typeface="Helvetica Neue Light" panose="020B060007020508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RXhqd23ZvTpefdseW4SUN/OFjv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BB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2825A3-9732-40A6-81BE-E86484E1DBDD}">
  <a:tblStyle styleId="{3B2825A3-9732-40A6-81BE-E86484E1DBDD}" styleName="Table_0">
    <a:wholeTbl>
      <a:tcTxStyle b="off" i="off">
        <a:font>
          <a:latin typeface="ヒラギノ角ゴ ProN W3"/>
          <a:ea typeface="ヒラギノ角ゴ ProN W3"/>
          <a:cs typeface="ヒラギノ角ゴ ProN W3"/>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82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0" Type="http://schemas.openxmlformats.org/officeDocument/2006/relationships/slide" Target="slides/slide19.xml"/><Relationship Id="rId41" Type="http://customschemas.google.com/relationships/presentationmetadata" Target="meta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G:\&#12510;&#12452;&#12489;&#12521;&#12452;&#12502;\&#39015;&#23458;&#23550;&#24540;\000_&#12501;&#12457;&#12540;&#12510;&#12483;&#12488;\&#12304;&#12486;&#12473;&#12488;&#12487;&#12540;&#12479;&#20837;&#12426;&#12305;&#26178;&#31995;&#21015;&#12469;&#12509;&#12540;&#12488;&#20316;&#25104;&#12469;&#12509;&#12540;&#12488;&#12484;&#12540;&#12523;.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G:\&#12510;&#12452;&#12489;&#12521;&#12452;&#12502;\&#39015;&#23458;&#23550;&#24540;\000_&#12501;&#12457;&#12540;&#12510;&#12483;&#12488;\&#12304;&#12486;&#12473;&#12488;&#12487;&#12540;&#12479;&#20837;&#12426;&#12305;&#26178;&#31995;&#21015;&#12469;&#12509;&#12540;&#12488;&#20316;&#25104;&#12469;&#12509;&#12540;&#12488;&#12484;&#12540;&#12523;.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r>
              <a:rPr lang="ja-JP" altLang="en-US" sz="1200" b="1">
                <a:latin typeface="游ゴシック" panose="020B0400000000000000" pitchFamily="50" charset="-128"/>
                <a:ea typeface="游ゴシック" panose="020B0400000000000000" pitchFamily="50" charset="-128"/>
              </a:rPr>
              <a:t>回答率</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title>
    <c:autoTitleDeleted val="0"/>
    <c:plotArea>
      <c:layout/>
      <c:lineChart>
        <c:grouping val="standard"/>
        <c:varyColors val="0"/>
        <c:ser>
          <c:idx val="0"/>
          <c:order val="0"/>
          <c:tx>
            <c:strRef>
              <c:f>季節トレンド!$B$15</c:f>
              <c:strCache>
                <c:ptCount val="1"/>
                <c:pt idx="0">
                  <c:v>2019</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季節トレンド!$E$7:$P$7</c:f>
              <c:strCache>
                <c:ptCount val="12"/>
                <c:pt idx="0">
                  <c:v>11月</c:v>
                </c:pt>
                <c:pt idx="1">
                  <c:v>12月</c:v>
                </c:pt>
                <c:pt idx="2">
                  <c:v>1月</c:v>
                </c:pt>
                <c:pt idx="3">
                  <c:v>2月</c:v>
                </c:pt>
                <c:pt idx="4">
                  <c:v>3月</c:v>
                </c:pt>
                <c:pt idx="5">
                  <c:v>4月</c:v>
                </c:pt>
                <c:pt idx="6">
                  <c:v>5月</c:v>
                </c:pt>
                <c:pt idx="7">
                  <c:v>6月</c:v>
                </c:pt>
                <c:pt idx="8">
                  <c:v>7月</c:v>
                </c:pt>
                <c:pt idx="9">
                  <c:v>8月</c:v>
                </c:pt>
                <c:pt idx="10">
                  <c:v>9月</c:v>
                </c:pt>
                <c:pt idx="11">
                  <c:v>10月</c:v>
                </c:pt>
              </c:strCache>
            </c:strRef>
          </c:cat>
          <c:val>
            <c:numRef>
              <c:f>季節トレンド!$E$16:$P$16</c:f>
              <c:numCache>
                <c:formatCode>General</c:formatCode>
                <c:ptCount val="12"/>
                <c:pt idx="0">
                  <c:v>37.5</c:v>
                </c:pt>
                <c:pt idx="1">
                  <c:v>20</c:v>
                </c:pt>
                <c:pt idx="2">
                  <c:v>16.600000000000001</c:v>
                </c:pt>
                <c:pt idx="3">
                  <c:v>26</c:v>
                </c:pt>
                <c:pt idx="4">
                  <c:v>37</c:v>
                </c:pt>
                <c:pt idx="5">
                  <c:v>33.299999999999997</c:v>
                </c:pt>
                <c:pt idx="6">
                  <c:v>0</c:v>
                </c:pt>
                <c:pt idx="7">
                  <c:v>25.9</c:v>
                </c:pt>
                <c:pt idx="8">
                  <c:v>28.5</c:v>
                </c:pt>
                <c:pt idx="9">
                  <c:v>48.3</c:v>
                </c:pt>
                <c:pt idx="10">
                  <c:v>15.1</c:v>
                </c:pt>
                <c:pt idx="11">
                  <c:v>0</c:v>
                </c:pt>
              </c:numCache>
            </c:numRef>
          </c:val>
          <c:smooth val="0"/>
          <c:extLst>
            <c:ext xmlns:c16="http://schemas.microsoft.com/office/drawing/2014/chart" uri="{C3380CC4-5D6E-409C-BE32-E72D297353CC}">
              <c16:uniqueId val="{00000000-476A-4B0E-8553-892973EF9507}"/>
            </c:ext>
          </c:extLst>
        </c:ser>
        <c:ser>
          <c:idx val="1"/>
          <c:order val="1"/>
          <c:tx>
            <c:strRef>
              <c:f>季節トレンド!$B$10</c:f>
              <c:strCache>
                <c:ptCount val="1"/>
                <c:pt idx="0">
                  <c:v>2018</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季節トレンド!$E$7:$P$7</c:f>
              <c:strCache>
                <c:ptCount val="12"/>
                <c:pt idx="0">
                  <c:v>11月</c:v>
                </c:pt>
                <c:pt idx="1">
                  <c:v>12月</c:v>
                </c:pt>
                <c:pt idx="2">
                  <c:v>1月</c:v>
                </c:pt>
                <c:pt idx="3">
                  <c:v>2月</c:v>
                </c:pt>
                <c:pt idx="4">
                  <c:v>3月</c:v>
                </c:pt>
                <c:pt idx="5">
                  <c:v>4月</c:v>
                </c:pt>
                <c:pt idx="6">
                  <c:v>5月</c:v>
                </c:pt>
                <c:pt idx="7">
                  <c:v>6月</c:v>
                </c:pt>
                <c:pt idx="8">
                  <c:v>7月</c:v>
                </c:pt>
                <c:pt idx="9">
                  <c:v>8月</c:v>
                </c:pt>
                <c:pt idx="10">
                  <c:v>9月</c:v>
                </c:pt>
                <c:pt idx="11">
                  <c:v>10月</c:v>
                </c:pt>
              </c:strCache>
            </c:strRef>
          </c:cat>
          <c:val>
            <c:numRef>
              <c:f>季節トレンド!$E$11:$P$11</c:f>
              <c:numCache>
                <c:formatCode>General</c:formatCode>
                <c:ptCount val="12"/>
                <c:pt idx="0">
                  <c:v>75</c:v>
                </c:pt>
                <c:pt idx="1">
                  <c:v>91.6</c:v>
                </c:pt>
                <c:pt idx="2">
                  <c:v>73.3</c:v>
                </c:pt>
                <c:pt idx="3">
                  <c:v>68.7</c:v>
                </c:pt>
                <c:pt idx="4">
                  <c:v>76.400000000000006</c:v>
                </c:pt>
                <c:pt idx="5">
                  <c:v>50</c:v>
                </c:pt>
                <c:pt idx="6">
                  <c:v>45</c:v>
                </c:pt>
                <c:pt idx="7">
                  <c:v>57.8</c:v>
                </c:pt>
                <c:pt idx="8">
                  <c:v>52.6</c:v>
                </c:pt>
                <c:pt idx="9">
                  <c:v>62.5</c:v>
                </c:pt>
                <c:pt idx="10">
                  <c:v>50</c:v>
                </c:pt>
                <c:pt idx="11">
                  <c:v>37.5</c:v>
                </c:pt>
              </c:numCache>
            </c:numRef>
          </c:val>
          <c:smooth val="0"/>
          <c:extLst>
            <c:ext xmlns:c16="http://schemas.microsoft.com/office/drawing/2014/chart" uri="{C3380CC4-5D6E-409C-BE32-E72D297353CC}">
              <c16:uniqueId val="{00000001-476A-4B0E-8553-892973EF9507}"/>
            </c:ext>
          </c:extLst>
        </c:ser>
        <c:ser>
          <c:idx val="2"/>
          <c:order val="2"/>
          <c:tx>
            <c:strRef>
              <c:f>季節トレンド!$B$20</c:f>
              <c:strCache>
                <c:ptCount val="1"/>
                <c:pt idx="0">
                  <c:v>2020</c:v>
                </c:pt>
              </c:strCache>
            </c:strRef>
          </c:tx>
          <c:spPr>
            <a:ln w="28575" cap="rnd">
              <a:solidFill>
                <a:srgbClr val="E87272"/>
              </a:solidFill>
              <a:round/>
            </a:ln>
            <a:effectLst/>
          </c:spPr>
          <c:marker>
            <c:symbol val="circle"/>
            <c:size val="5"/>
            <c:spPr>
              <a:solidFill>
                <a:srgbClr val="E87272"/>
              </a:solidFill>
              <a:ln w="9525">
                <a:solidFill>
                  <a:srgbClr val="E8727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季節トレンド!$E$7:$P$7</c:f>
              <c:strCache>
                <c:ptCount val="12"/>
                <c:pt idx="0">
                  <c:v>11月</c:v>
                </c:pt>
                <c:pt idx="1">
                  <c:v>12月</c:v>
                </c:pt>
                <c:pt idx="2">
                  <c:v>1月</c:v>
                </c:pt>
                <c:pt idx="3">
                  <c:v>2月</c:v>
                </c:pt>
                <c:pt idx="4">
                  <c:v>3月</c:v>
                </c:pt>
                <c:pt idx="5">
                  <c:v>4月</c:v>
                </c:pt>
                <c:pt idx="6">
                  <c:v>5月</c:v>
                </c:pt>
                <c:pt idx="7">
                  <c:v>6月</c:v>
                </c:pt>
                <c:pt idx="8">
                  <c:v>7月</c:v>
                </c:pt>
                <c:pt idx="9">
                  <c:v>8月</c:v>
                </c:pt>
                <c:pt idx="10">
                  <c:v>9月</c:v>
                </c:pt>
                <c:pt idx="11">
                  <c:v>10月</c:v>
                </c:pt>
              </c:strCache>
            </c:strRef>
          </c:cat>
          <c:val>
            <c:numRef>
              <c:f>季節トレンド!$E$21:$P$21</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2-476A-4B0E-8553-892973EF9507}"/>
            </c:ext>
          </c:extLst>
        </c:ser>
        <c:dLbls>
          <c:dLblPos val="t"/>
          <c:showLegendKey val="0"/>
          <c:showVal val="1"/>
          <c:showCatName val="0"/>
          <c:showSerName val="0"/>
          <c:showPercent val="0"/>
          <c:showBubbleSize val="0"/>
        </c:dLbls>
        <c:marker val="1"/>
        <c:smooth val="0"/>
        <c:axId val="398888160"/>
        <c:axId val="398883568"/>
      </c:lineChart>
      <c:catAx>
        <c:axId val="39888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398883568"/>
        <c:crosses val="autoZero"/>
        <c:auto val="1"/>
        <c:lblAlgn val="ctr"/>
        <c:lblOffset val="100"/>
        <c:noMultiLvlLbl val="0"/>
      </c:catAx>
      <c:valAx>
        <c:axId val="398883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398888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r>
              <a:rPr lang="ja-JP" altLang="en-US" sz="1200" b="1" dirty="0">
                <a:latin typeface="游ゴシック" panose="020B0400000000000000" pitchFamily="50" charset="-128"/>
                <a:ea typeface="游ゴシック" panose="020B0400000000000000" pitchFamily="50" charset="-128"/>
              </a:rPr>
              <a:t>時系列スコア平均</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title>
    <c:autoTitleDeleted val="0"/>
    <c:plotArea>
      <c:layout/>
      <c:barChart>
        <c:barDir val="col"/>
        <c:grouping val="clustered"/>
        <c:varyColors val="0"/>
        <c:ser>
          <c:idx val="0"/>
          <c:order val="0"/>
          <c:tx>
            <c:strRef>
              <c:f>組織別時系列推移!$F$10</c:f>
              <c:strCache>
                <c:ptCount val="1"/>
                <c:pt idx="0">
                  <c:v>回答者数</c:v>
                </c:pt>
              </c:strCache>
            </c:strRef>
          </c:tx>
          <c:spPr>
            <a:solidFill>
              <a:sysClr val="window" lastClr="FFFFFF">
                <a:lumMod val="85000"/>
              </a:sysClr>
            </a:solidFill>
            <a:ln>
              <a:solidFill>
                <a:sysClr val="window" lastClr="FFFFFF">
                  <a:lumMod val="85000"/>
                </a:sys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組織別時系列推移!$H$5:$S$5</c:f>
              <c:strCache>
                <c:ptCount val="12"/>
                <c:pt idx="0">
                  <c:v>2020/5</c:v>
                </c:pt>
                <c:pt idx="1">
                  <c:v>2020/6</c:v>
                </c:pt>
                <c:pt idx="2">
                  <c:v>2020/7</c:v>
                </c:pt>
                <c:pt idx="3">
                  <c:v>2020/8</c:v>
                </c:pt>
                <c:pt idx="4">
                  <c:v>2020/9</c:v>
                </c:pt>
                <c:pt idx="5">
                  <c:v>2020/10</c:v>
                </c:pt>
                <c:pt idx="6">
                  <c:v>2020/11</c:v>
                </c:pt>
                <c:pt idx="7">
                  <c:v>2020/12</c:v>
                </c:pt>
                <c:pt idx="8">
                  <c:v>2021/1</c:v>
                </c:pt>
                <c:pt idx="9">
                  <c:v>2021/2</c:v>
                </c:pt>
                <c:pt idx="10">
                  <c:v>2021/3</c:v>
                </c:pt>
                <c:pt idx="11">
                  <c:v>2021/4</c:v>
                </c:pt>
              </c:strCache>
            </c:strRef>
          </c:cat>
          <c:val>
            <c:numRef>
              <c:f>組織別時系列推移!$H$10:$S$10</c:f>
              <c:numCache>
                <c:formatCode>General</c:formatCode>
                <c:ptCount val="12"/>
                <c:pt idx="0">
                  <c:v>17</c:v>
                </c:pt>
                <c:pt idx="1">
                  <c:v>19</c:v>
                </c:pt>
                <c:pt idx="2">
                  <c:v>29</c:v>
                </c:pt>
                <c:pt idx="3">
                  <c:v>12</c:v>
                </c:pt>
                <c:pt idx="4">
                  <c:v>9</c:v>
                </c:pt>
                <c:pt idx="5">
                  <c:v>21</c:v>
                </c:pt>
                <c:pt idx="6">
                  <c:v>8</c:v>
                </c:pt>
                <c:pt idx="7">
                  <c:v>10</c:v>
                </c:pt>
                <c:pt idx="8">
                  <c:v>15</c:v>
                </c:pt>
                <c:pt idx="9">
                  <c:v>12</c:v>
                </c:pt>
                <c:pt idx="10">
                  <c:v>12</c:v>
                </c:pt>
                <c:pt idx="11">
                  <c:v>9</c:v>
                </c:pt>
              </c:numCache>
            </c:numRef>
          </c:val>
          <c:extLst>
            <c:ext xmlns:c16="http://schemas.microsoft.com/office/drawing/2014/chart" uri="{C3380CC4-5D6E-409C-BE32-E72D297353CC}">
              <c16:uniqueId val="{00000000-9EBD-4531-94E1-7522C1654972}"/>
            </c:ext>
          </c:extLst>
        </c:ser>
        <c:dLbls>
          <c:dLblPos val="inEnd"/>
          <c:showLegendKey val="0"/>
          <c:showVal val="1"/>
          <c:showCatName val="0"/>
          <c:showSerName val="0"/>
          <c:showPercent val="0"/>
          <c:showBubbleSize val="0"/>
        </c:dLbls>
        <c:gapWidth val="150"/>
        <c:axId val="571147432"/>
        <c:axId val="571149072"/>
        <c:extLst/>
      </c:barChart>
      <c:lineChart>
        <c:grouping val="standard"/>
        <c:varyColors val="0"/>
        <c:ser>
          <c:idx val="1"/>
          <c:order val="1"/>
          <c:tx>
            <c:strRef>
              <c:f>組織別時系列推移!$F$11</c:f>
              <c:strCache>
                <c:ptCount val="1"/>
                <c:pt idx="0">
                  <c:v>仕事</c:v>
                </c:pt>
              </c:strCache>
            </c:strRef>
          </c:tx>
          <c:spPr>
            <a:ln w="28575" cap="rnd">
              <a:solidFill>
                <a:srgbClr val="4472C4"/>
              </a:solidFill>
              <a:round/>
            </a:ln>
            <a:effectLst/>
          </c:spPr>
          <c:marker>
            <c:symbol val="circle"/>
            <c:size val="5"/>
            <c:spPr>
              <a:solidFill>
                <a:srgbClr val="4472C4"/>
              </a:solidFill>
              <a:ln w="9525">
                <a:solidFill>
                  <a:srgbClr val="4472C4"/>
                </a:solidFill>
              </a:ln>
              <a:effectLst/>
            </c:spPr>
          </c:marker>
          <c:dLbls>
            <c:dLbl>
              <c:idx val="2"/>
              <c:layout>
                <c:manualLayout>
                  <c:x val="-1.2740454766018538E-3"/>
                  <c:y val="-8.20920022385635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EBD-4531-94E1-7522C165497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組織別時系列推移!$H$5:$S$5</c:f>
              <c:strCache>
                <c:ptCount val="12"/>
                <c:pt idx="0">
                  <c:v>2020/5</c:v>
                </c:pt>
                <c:pt idx="1">
                  <c:v>2020/6</c:v>
                </c:pt>
                <c:pt idx="2">
                  <c:v>2020/7</c:v>
                </c:pt>
                <c:pt idx="3">
                  <c:v>2020/8</c:v>
                </c:pt>
                <c:pt idx="4">
                  <c:v>2020/9</c:v>
                </c:pt>
                <c:pt idx="5">
                  <c:v>2020/10</c:v>
                </c:pt>
                <c:pt idx="6">
                  <c:v>2020/11</c:v>
                </c:pt>
                <c:pt idx="7">
                  <c:v>2020/12</c:v>
                </c:pt>
                <c:pt idx="8">
                  <c:v>2021/1</c:v>
                </c:pt>
                <c:pt idx="9">
                  <c:v>2021/2</c:v>
                </c:pt>
                <c:pt idx="10">
                  <c:v>2021/3</c:v>
                </c:pt>
                <c:pt idx="11">
                  <c:v>2021/4</c:v>
                </c:pt>
              </c:strCache>
            </c:strRef>
          </c:cat>
          <c:val>
            <c:numRef>
              <c:f>組織別時系列推移!$H$11:$S$11</c:f>
              <c:numCache>
                <c:formatCode>General</c:formatCode>
                <c:ptCount val="12"/>
                <c:pt idx="0">
                  <c:v>3.42</c:v>
                </c:pt>
                <c:pt idx="1">
                  <c:v>3.43</c:v>
                </c:pt>
                <c:pt idx="2">
                  <c:v>3.04</c:v>
                </c:pt>
                <c:pt idx="3">
                  <c:v>3.09</c:v>
                </c:pt>
                <c:pt idx="4">
                  <c:v>3.23</c:v>
                </c:pt>
                <c:pt idx="5">
                  <c:v>3.39</c:v>
                </c:pt>
                <c:pt idx="6">
                  <c:v>2.25</c:v>
                </c:pt>
                <c:pt idx="7">
                  <c:v>3.3</c:v>
                </c:pt>
                <c:pt idx="8">
                  <c:v>2.87</c:v>
                </c:pt>
                <c:pt idx="9">
                  <c:v>2.67</c:v>
                </c:pt>
                <c:pt idx="10">
                  <c:v>2.75</c:v>
                </c:pt>
                <c:pt idx="11">
                  <c:v>2.12</c:v>
                </c:pt>
              </c:numCache>
            </c:numRef>
          </c:val>
          <c:smooth val="0"/>
          <c:extLst>
            <c:ext xmlns:c16="http://schemas.microsoft.com/office/drawing/2014/chart" uri="{C3380CC4-5D6E-409C-BE32-E72D297353CC}">
              <c16:uniqueId val="{00000001-9EBD-4531-94E1-7522C1654972}"/>
            </c:ext>
          </c:extLst>
        </c:ser>
        <c:ser>
          <c:idx val="2"/>
          <c:order val="2"/>
          <c:tx>
            <c:strRef>
              <c:f>組織別時系列推移!$F$12</c:f>
              <c:strCache>
                <c:ptCount val="1"/>
                <c:pt idx="0">
                  <c:v>対人</c:v>
                </c:pt>
              </c:strCache>
            </c:strRef>
          </c:tx>
          <c:spPr>
            <a:ln w="28575" cap="rnd">
              <a:solidFill>
                <a:srgbClr val="ED7D31"/>
              </a:solidFill>
              <a:round/>
            </a:ln>
            <a:effectLst/>
          </c:spPr>
          <c:marker>
            <c:symbol val="circle"/>
            <c:size val="5"/>
            <c:spPr>
              <a:solidFill>
                <a:srgbClr val="FFC000"/>
              </a:solidFill>
              <a:ln w="9525">
                <a:solidFill>
                  <a:srgbClr val="ED7D31"/>
                </a:solidFill>
              </a:ln>
              <a:effectLst/>
            </c:spPr>
          </c:marker>
          <c:dLbls>
            <c:dLbl>
              <c:idx val="1"/>
              <c:layout>
                <c:manualLayout>
                  <c:x val="5.0961819064074152E-3"/>
                  <c:y val="-4.7526948664431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EBD-4531-94E1-7522C1654972}"/>
                </c:ext>
              </c:extLst>
            </c:dLbl>
            <c:dLbl>
              <c:idx val="3"/>
              <c:layout>
                <c:manualLayout>
                  <c:x val="2.5480909532037076E-3"/>
                  <c:y val="-7.34507388450305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BD-4531-94E1-7522C1654972}"/>
                </c:ext>
              </c:extLst>
            </c:dLbl>
            <c:dLbl>
              <c:idx val="7"/>
              <c:layout>
                <c:manualLayout>
                  <c:x val="-1.2740454766018632E-2"/>
                  <c:y val="4.32063169676650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EBD-4531-94E1-7522C165497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組織別時系列推移!$H$5:$S$5</c:f>
              <c:strCache>
                <c:ptCount val="12"/>
                <c:pt idx="0">
                  <c:v>2020/5</c:v>
                </c:pt>
                <c:pt idx="1">
                  <c:v>2020/6</c:v>
                </c:pt>
                <c:pt idx="2">
                  <c:v>2020/7</c:v>
                </c:pt>
                <c:pt idx="3">
                  <c:v>2020/8</c:v>
                </c:pt>
                <c:pt idx="4">
                  <c:v>2020/9</c:v>
                </c:pt>
                <c:pt idx="5">
                  <c:v>2020/10</c:v>
                </c:pt>
                <c:pt idx="6">
                  <c:v>2020/11</c:v>
                </c:pt>
                <c:pt idx="7">
                  <c:v>2020/12</c:v>
                </c:pt>
                <c:pt idx="8">
                  <c:v>2021/1</c:v>
                </c:pt>
                <c:pt idx="9">
                  <c:v>2021/2</c:v>
                </c:pt>
                <c:pt idx="10">
                  <c:v>2021/3</c:v>
                </c:pt>
                <c:pt idx="11">
                  <c:v>2021/4</c:v>
                </c:pt>
              </c:strCache>
            </c:strRef>
          </c:cat>
          <c:val>
            <c:numRef>
              <c:f>組織別時系列推移!$H$12:$S$12</c:f>
              <c:numCache>
                <c:formatCode>General</c:formatCode>
                <c:ptCount val="12"/>
                <c:pt idx="0">
                  <c:v>3.18</c:v>
                </c:pt>
                <c:pt idx="1">
                  <c:v>3.53</c:v>
                </c:pt>
                <c:pt idx="2">
                  <c:v>2.94</c:v>
                </c:pt>
                <c:pt idx="3">
                  <c:v>3.09</c:v>
                </c:pt>
                <c:pt idx="4">
                  <c:v>2.89</c:v>
                </c:pt>
                <c:pt idx="5">
                  <c:v>3.1</c:v>
                </c:pt>
                <c:pt idx="6">
                  <c:v>2.63</c:v>
                </c:pt>
                <c:pt idx="7">
                  <c:v>3.2</c:v>
                </c:pt>
                <c:pt idx="8">
                  <c:v>2.87</c:v>
                </c:pt>
                <c:pt idx="9">
                  <c:v>2.92</c:v>
                </c:pt>
                <c:pt idx="10">
                  <c:v>2.59</c:v>
                </c:pt>
                <c:pt idx="11">
                  <c:v>2.67</c:v>
                </c:pt>
              </c:numCache>
            </c:numRef>
          </c:val>
          <c:smooth val="0"/>
          <c:extLst>
            <c:ext xmlns:c16="http://schemas.microsoft.com/office/drawing/2014/chart" uri="{C3380CC4-5D6E-409C-BE32-E72D297353CC}">
              <c16:uniqueId val="{00000002-9EBD-4531-94E1-7522C1654972}"/>
            </c:ext>
          </c:extLst>
        </c:ser>
        <c:ser>
          <c:idx val="3"/>
          <c:order val="3"/>
          <c:tx>
            <c:strRef>
              <c:f>組織別時系列推移!$F$13</c:f>
              <c:strCache>
                <c:ptCount val="1"/>
                <c:pt idx="0">
                  <c:v>健康</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layout>
                <c:manualLayout>
                  <c:x val="-2.5480909532037193E-3"/>
                  <c:y val="5.1847580361198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EBD-4531-94E1-7522C1654972}"/>
                </c:ext>
              </c:extLst>
            </c:dLbl>
            <c:dLbl>
              <c:idx val="2"/>
              <c:layout>
                <c:manualLayout>
                  <c:x val="1.1466409289416685E-2"/>
                  <c:y val="-5.1847580361198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BD-4531-94E1-7522C1654972}"/>
                </c:ext>
              </c:extLst>
            </c:dLbl>
            <c:dLbl>
              <c:idx val="5"/>
              <c:layout>
                <c:manualLayout>
                  <c:x val="-7.6442728596111233E-3"/>
                  <c:y val="-8.20920022385635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EBD-4531-94E1-7522C1654972}"/>
                </c:ext>
              </c:extLst>
            </c:dLbl>
            <c:dLbl>
              <c:idx val="7"/>
              <c:layout>
                <c:manualLayout>
                  <c:x val="-9.3428922318586058E-17"/>
                  <c:y val="-3.45650535741320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EBD-4531-94E1-7522C1654972}"/>
                </c:ext>
              </c:extLst>
            </c:dLbl>
            <c:dLbl>
              <c:idx val="8"/>
              <c:layout>
                <c:manualLayout>
                  <c:x val="-1.4014500242620392E-2"/>
                  <c:y val="6.91301071482640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EBD-4531-94E1-7522C165497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組織別時系列推移!$H$5:$S$5</c:f>
              <c:strCache>
                <c:ptCount val="12"/>
                <c:pt idx="0">
                  <c:v>2020/5</c:v>
                </c:pt>
                <c:pt idx="1">
                  <c:v>2020/6</c:v>
                </c:pt>
                <c:pt idx="2">
                  <c:v>2020/7</c:v>
                </c:pt>
                <c:pt idx="3">
                  <c:v>2020/8</c:v>
                </c:pt>
                <c:pt idx="4">
                  <c:v>2020/9</c:v>
                </c:pt>
                <c:pt idx="5">
                  <c:v>2020/10</c:v>
                </c:pt>
                <c:pt idx="6">
                  <c:v>2020/11</c:v>
                </c:pt>
                <c:pt idx="7">
                  <c:v>2020/12</c:v>
                </c:pt>
                <c:pt idx="8">
                  <c:v>2021/1</c:v>
                </c:pt>
                <c:pt idx="9">
                  <c:v>2021/2</c:v>
                </c:pt>
                <c:pt idx="10">
                  <c:v>2021/3</c:v>
                </c:pt>
                <c:pt idx="11">
                  <c:v>2021/4</c:v>
                </c:pt>
              </c:strCache>
            </c:strRef>
          </c:cat>
          <c:val>
            <c:numRef>
              <c:f>組織別時系列推移!$H$13:$S$13</c:f>
              <c:numCache>
                <c:formatCode>General</c:formatCode>
                <c:ptCount val="12"/>
                <c:pt idx="0">
                  <c:v>3.06</c:v>
                </c:pt>
                <c:pt idx="1">
                  <c:v>3.06</c:v>
                </c:pt>
                <c:pt idx="2">
                  <c:v>2.9</c:v>
                </c:pt>
                <c:pt idx="3">
                  <c:v>2.92</c:v>
                </c:pt>
                <c:pt idx="4">
                  <c:v>2.56</c:v>
                </c:pt>
                <c:pt idx="5">
                  <c:v>3.29</c:v>
                </c:pt>
                <c:pt idx="6">
                  <c:v>3</c:v>
                </c:pt>
                <c:pt idx="7">
                  <c:v>3.3</c:v>
                </c:pt>
                <c:pt idx="8">
                  <c:v>2.74</c:v>
                </c:pt>
                <c:pt idx="9">
                  <c:v>2.92</c:v>
                </c:pt>
                <c:pt idx="10">
                  <c:v>2.75</c:v>
                </c:pt>
                <c:pt idx="11">
                  <c:v>2.89</c:v>
                </c:pt>
              </c:numCache>
            </c:numRef>
          </c:val>
          <c:smooth val="0"/>
          <c:extLst>
            <c:ext xmlns:c16="http://schemas.microsoft.com/office/drawing/2014/chart" uri="{C3380CC4-5D6E-409C-BE32-E72D297353CC}">
              <c16:uniqueId val="{00000003-9EBD-4531-94E1-7522C1654972}"/>
            </c:ext>
          </c:extLst>
        </c:ser>
        <c:dLbls>
          <c:showLegendKey val="0"/>
          <c:showVal val="1"/>
          <c:showCatName val="0"/>
          <c:showSerName val="0"/>
          <c:showPercent val="0"/>
          <c:showBubbleSize val="0"/>
        </c:dLbls>
        <c:marker val="1"/>
        <c:smooth val="0"/>
        <c:axId val="431265936"/>
        <c:axId val="431265608"/>
        <c:extLst/>
      </c:lineChart>
      <c:catAx>
        <c:axId val="5711474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571149072"/>
        <c:crosses val="autoZero"/>
        <c:auto val="1"/>
        <c:lblAlgn val="ctr"/>
        <c:lblOffset val="100"/>
        <c:noMultiLvlLbl val="1"/>
      </c:catAx>
      <c:valAx>
        <c:axId val="57114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571147432"/>
        <c:crosses val="autoZero"/>
        <c:crossBetween val="between"/>
      </c:valAx>
      <c:valAx>
        <c:axId val="43126560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431265936"/>
        <c:crosses val="max"/>
        <c:crossBetween val="between"/>
      </c:valAx>
      <c:catAx>
        <c:axId val="431265936"/>
        <c:scaling>
          <c:orientation val="minMax"/>
        </c:scaling>
        <c:delete val="1"/>
        <c:axPos val="b"/>
        <c:numFmt formatCode="General" sourceLinked="1"/>
        <c:majorTickMark val="out"/>
        <c:minorTickMark val="none"/>
        <c:tickLblPos val="nextTo"/>
        <c:crossAx val="431265608"/>
        <c:crosses val="autoZero"/>
        <c:auto val="1"/>
        <c:lblAlgn val="ctr"/>
        <c:lblOffset val="100"/>
        <c:tickLblSkip val="1"/>
        <c:tickMarkSkip val="1"/>
        <c:noMultiLvlLbl val="1"/>
      </c:catAx>
      <c:spPr>
        <a:noFill/>
        <a:ln>
          <a:noFill/>
        </a:ln>
        <a:effectLst/>
      </c:spPr>
    </c:plotArea>
    <c:legend>
      <c:legendPos val="r"/>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r>
              <a:rPr lang="ja-JP" altLang="en-US" sz="1200" b="1" dirty="0">
                <a:latin typeface="游ゴシック" panose="020B0400000000000000" pitchFamily="50" charset="-128"/>
                <a:ea typeface="游ゴシック" panose="020B0400000000000000" pitchFamily="50" charset="-128"/>
              </a:rPr>
              <a:t>アンケート集計結果</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title>
    <c:autoTitleDeleted val="0"/>
    <c:plotArea>
      <c:layout/>
      <c:pieChart>
        <c:varyColors val="1"/>
        <c:ser>
          <c:idx val="0"/>
          <c:order val="0"/>
          <c:tx>
            <c:strRef>
              <c:f>Sheet1!$B$1</c:f>
              <c:strCache>
                <c:ptCount val="1"/>
                <c:pt idx="0">
                  <c:v>売上高</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B49-4E62-A56C-95CB219A06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B49-4E62-A56C-95CB219A06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B49-4E62-A56C-95CB219A06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B49-4E62-A56C-95CB219A066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B49-4E62-A56C-95CB219A066B}"/>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游ゴシック" panose="020B0400000000000000" pitchFamily="50" charset="-128"/>
                    <a:ea typeface="游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1.利用したい(個別)</c:v>
                </c:pt>
                <c:pt idx="1">
                  <c:v>2.利用したい（グループ）</c:v>
                </c:pt>
                <c:pt idx="2">
                  <c:v>3.自分で機会を作っている</c:v>
                </c:pt>
                <c:pt idx="3">
                  <c:v>4.利用したいと思わない</c:v>
                </c:pt>
                <c:pt idx="4">
                  <c:v>5.その他</c:v>
                </c:pt>
              </c:strCache>
            </c:strRef>
          </c:cat>
          <c:val>
            <c:numRef>
              <c:f>Sheet1!$B$2:$B$6</c:f>
              <c:numCache>
                <c:formatCode>0%</c:formatCode>
                <c:ptCount val="5"/>
                <c:pt idx="0">
                  <c:v>0.35</c:v>
                </c:pt>
                <c:pt idx="1">
                  <c:v>0.34</c:v>
                </c:pt>
                <c:pt idx="2">
                  <c:v>0.06</c:v>
                </c:pt>
                <c:pt idx="3">
                  <c:v>0.15</c:v>
                </c:pt>
                <c:pt idx="4">
                  <c:v>0.1</c:v>
                </c:pt>
              </c:numCache>
            </c:numRef>
          </c:val>
          <c:extLst>
            <c:ext xmlns:c16="http://schemas.microsoft.com/office/drawing/2014/chart" uri="{C3380CC4-5D6E-409C-BE32-E72D297353CC}">
              <c16:uniqueId val="{00000000-2BCD-49B9-886E-EB1E9028A64B}"/>
            </c:ext>
          </c:extLst>
        </c:ser>
        <c:dLbls>
          <c:showLegendKey val="0"/>
          <c:showVal val="0"/>
          <c:showCatName val="0"/>
          <c:showSerName val="0"/>
          <c:showPercent val="0"/>
          <c:showBubbleSize val="0"/>
          <c:showLeaderLines val="0"/>
        </c:dLbls>
        <c:firstSliceAng val="0"/>
      </c:pieChart>
      <c:spPr>
        <a:noFill/>
        <a:ln>
          <a:noFill/>
        </a:ln>
        <a:effectLst/>
      </c:spPr>
    </c:plotArea>
    <c:legend>
      <c:legendPos val="t"/>
      <c:layout>
        <c:manualLayout>
          <c:xMode val="edge"/>
          <c:yMode val="edge"/>
          <c:x val="0.16009445473915609"/>
          <c:y val="0.15014201666754109"/>
          <c:w val="0.68405315570409253"/>
          <c:h val="0.18295923437533756"/>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Arial"/>
                <a:ea typeface="Arial"/>
                <a:cs typeface="Arial"/>
                <a:sym typeface="Arial"/>
              </a:defRPr>
            </a:lvl1pPr>
            <a:lvl2pPr marL="914400" marR="0" lvl="1" indent="-228600" algn="l" rtl="0">
              <a:lnSpc>
                <a:spcPct val="117999"/>
              </a:lnSpc>
              <a:spcBef>
                <a:spcPts val="0"/>
              </a:spcBef>
              <a:spcAft>
                <a:spcPts val="0"/>
              </a:spcAft>
              <a:buSzPts val="1400"/>
              <a:buNone/>
              <a:defRPr sz="2200" b="0" i="0" u="none" strike="noStrike" cap="none">
                <a:latin typeface="Arial"/>
                <a:ea typeface="Arial"/>
                <a:cs typeface="Arial"/>
                <a:sym typeface="Arial"/>
              </a:defRPr>
            </a:lvl2pPr>
            <a:lvl3pPr marL="1371600" marR="0" lvl="2" indent="-228600" algn="l" rtl="0">
              <a:lnSpc>
                <a:spcPct val="117999"/>
              </a:lnSpc>
              <a:spcBef>
                <a:spcPts val="0"/>
              </a:spcBef>
              <a:spcAft>
                <a:spcPts val="0"/>
              </a:spcAft>
              <a:buSzPts val="1400"/>
              <a:buNone/>
              <a:defRPr sz="2200" b="0" i="0" u="none" strike="noStrike" cap="none">
                <a:latin typeface="Arial"/>
                <a:ea typeface="Arial"/>
                <a:cs typeface="Arial"/>
                <a:sym typeface="Arial"/>
              </a:defRPr>
            </a:lvl3pPr>
            <a:lvl4pPr marL="1828800" marR="0" lvl="3" indent="-228600" algn="l" rtl="0">
              <a:lnSpc>
                <a:spcPct val="117999"/>
              </a:lnSpc>
              <a:spcBef>
                <a:spcPts val="0"/>
              </a:spcBef>
              <a:spcAft>
                <a:spcPts val="0"/>
              </a:spcAft>
              <a:buSzPts val="1400"/>
              <a:buNone/>
              <a:defRPr sz="2200" b="0" i="0" u="none" strike="noStrike" cap="none">
                <a:latin typeface="Arial"/>
                <a:ea typeface="Arial"/>
                <a:cs typeface="Arial"/>
                <a:sym typeface="Arial"/>
              </a:defRPr>
            </a:lvl4pPr>
            <a:lvl5pPr marL="2286000" marR="0" lvl="4" indent="-228600" algn="l" rtl="0">
              <a:lnSpc>
                <a:spcPct val="117999"/>
              </a:lnSpc>
              <a:spcBef>
                <a:spcPts val="0"/>
              </a:spcBef>
              <a:spcAft>
                <a:spcPts val="0"/>
              </a:spcAft>
              <a:buSzPts val="1400"/>
              <a:buNone/>
              <a:defRPr sz="2200" b="0" i="0" u="none" strike="noStrike" cap="none">
                <a:latin typeface="Arial"/>
                <a:ea typeface="Arial"/>
                <a:cs typeface="Arial"/>
                <a:sym typeface="Arial"/>
              </a:defRPr>
            </a:lvl5pPr>
            <a:lvl6pPr marL="2743200" marR="0" lvl="5" indent="-228600" algn="l" rtl="0">
              <a:lnSpc>
                <a:spcPct val="117999"/>
              </a:lnSpc>
              <a:spcBef>
                <a:spcPts val="0"/>
              </a:spcBef>
              <a:spcAft>
                <a:spcPts val="0"/>
              </a:spcAft>
              <a:buSzPts val="1400"/>
              <a:buNone/>
              <a:defRPr sz="2200" b="0" i="0" u="none" strike="noStrike" cap="none">
                <a:latin typeface="Arial"/>
                <a:ea typeface="Arial"/>
                <a:cs typeface="Arial"/>
                <a:sym typeface="Arial"/>
              </a:defRPr>
            </a:lvl6pPr>
            <a:lvl7pPr marL="3200400" marR="0" lvl="6" indent="-228600" algn="l" rtl="0">
              <a:lnSpc>
                <a:spcPct val="117999"/>
              </a:lnSpc>
              <a:spcBef>
                <a:spcPts val="0"/>
              </a:spcBef>
              <a:spcAft>
                <a:spcPts val="0"/>
              </a:spcAft>
              <a:buSzPts val="1400"/>
              <a:buNone/>
              <a:defRPr sz="2200" b="0" i="0" u="none" strike="noStrike" cap="none">
                <a:latin typeface="Arial"/>
                <a:ea typeface="Arial"/>
                <a:cs typeface="Arial"/>
                <a:sym typeface="Arial"/>
              </a:defRPr>
            </a:lvl7pPr>
            <a:lvl8pPr marL="3657600" marR="0" lvl="7" indent="-228600" algn="l" rtl="0">
              <a:lnSpc>
                <a:spcPct val="117999"/>
              </a:lnSpc>
              <a:spcBef>
                <a:spcPts val="0"/>
              </a:spcBef>
              <a:spcAft>
                <a:spcPts val="0"/>
              </a:spcAft>
              <a:buSzPts val="1400"/>
              <a:buNone/>
              <a:defRPr sz="2200" b="0" i="0" u="none" strike="noStrike" cap="none">
                <a:latin typeface="Arial"/>
                <a:ea typeface="Arial"/>
                <a:cs typeface="Arial"/>
                <a:sym typeface="Arial"/>
              </a:defRPr>
            </a:lvl8pPr>
            <a:lvl9pPr marL="4114800" marR="0" lvl="8" indent="-228600" algn="l" rtl="0">
              <a:lnSpc>
                <a:spcPct val="117999"/>
              </a:lnSpc>
              <a:spcBef>
                <a:spcPts val="0"/>
              </a:spcBef>
              <a:spcAft>
                <a:spcPts val="0"/>
              </a:spcAft>
              <a:buSzPts val="1400"/>
              <a:buNone/>
              <a:defRPr sz="22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2" name="Google Shape;302;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5213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75547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タイトル&amp;サブタイトル">
  <p:cSld name="2_タイトル&amp;サブタイトル">
    <p:spTree>
      <p:nvGrpSpPr>
        <p:cNvPr id="1" name="Shape 9"/>
        <p:cNvGrpSpPr/>
        <p:nvPr/>
      </p:nvGrpSpPr>
      <p:grpSpPr>
        <a:xfrm>
          <a:off x="0" y="0"/>
          <a:ext cx="0" cy="0"/>
          <a:chOff x="0" y="0"/>
          <a:chExt cx="0" cy="0"/>
        </a:xfrm>
      </p:grpSpPr>
      <p:sp>
        <p:nvSpPr>
          <p:cNvPr id="10" name="Google Shape;10;p20"/>
          <p:cNvSpPr/>
          <p:nvPr/>
        </p:nvSpPr>
        <p:spPr>
          <a:xfrm>
            <a:off x="0" y="-2976"/>
            <a:ext cx="9144000" cy="6860976"/>
          </a:xfrm>
          <a:prstGeom prst="rect">
            <a:avLst/>
          </a:prstGeom>
          <a:solidFill>
            <a:srgbClr val="55BBB3"/>
          </a:solidFill>
          <a:ln>
            <a:noFill/>
          </a:ln>
        </p:spPr>
        <p:txBody>
          <a:bodyPr spcFirstLastPara="1" wrap="square" lIns="35719" tIns="35719" rIns="35719" bIns="35719" anchor="ctr" anchorCtr="0">
            <a:noAutofit/>
          </a:bodyPr>
          <a:lstStyle/>
          <a:p>
            <a:pPr marL="0" marR="0" lvl="0" indent="0" algn="ctr" rtl="0">
              <a:lnSpc>
                <a:spcPct val="100000"/>
              </a:lnSpc>
              <a:spcBef>
                <a:spcPts val="0"/>
              </a:spcBef>
              <a:spcAft>
                <a:spcPts val="0"/>
              </a:spcAft>
              <a:buClr>
                <a:srgbClr val="0BBEB4"/>
              </a:buClr>
              <a:buSzPts val="2200"/>
              <a:buFont typeface="Arial"/>
              <a:buNone/>
            </a:pPr>
            <a:endParaRPr sz="1547" b="0" i="0" u="none" strike="noStrike" cap="none">
              <a:solidFill>
                <a:srgbClr val="000000"/>
              </a:solidFill>
              <a:latin typeface="Arial"/>
              <a:ea typeface="Arial"/>
              <a:cs typeface="Arial"/>
              <a:sym typeface="Arial"/>
            </a:endParaRPr>
          </a:p>
        </p:txBody>
      </p:sp>
      <p:pic>
        <p:nvPicPr>
          <p:cNvPr id="11" name="Google Shape;11;p20" descr="イメージ"/>
          <p:cNvPicPr preferRelativeResize="0"/>
          <p:nvPr/>
        </p:nvPicPr>
        <p:blipFill rotWithShape="1">
          <a:blip r:embed="rId2">
            <a:alphaModFix/>
          </a:blip>
          <a:srcRect/>
          <a:stretch/>
        </p:blipFill>
        <p:spPr>
          <a:xfrm>
            <a:off x="2859482" y="409832"/>
            <a:ext cx="3425036" cy="114168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タイトル（上）">
    <p:spTree>
      <p:nvGrpSpPr>
        <p:cNvPr id="1" name=""/>
        <p:cNvGrpSpPr/>
        <p:nvPr/>
      </p:nvGrpSpPr>
      <p:grpSpPr>
        <a:xfrm>
          <a:off x="0" y="0"/>
          <a:ext cx="0" cy="0"/>
          <a:chOff x="0" y="0"/>
          <a:chExt cx="0" cy="0"/>
        </a:xfrm>
      </p:grpSpPr>
      <p:sp>
        <p:nvSpPr>
          <p:cNvPr id="4" name="四角形">
            <a:extLst>
              <a:ext uri="{FF2B5EF4-FFF2-40B4-BE49-F238E27FC236}">
                <a16:creationId xmlns:a16="http://schemas.microsoft.com/office/drawing/2014/main" id="{786A7F40-9C46-4EA5-B53A-A103B05FE404}"/>
              </a:ext>
            </a:extLst>
          </p:cNvPr>
          <p:cNvSpPr/>
          <p:nvPr userDrawn="1"/>
        </p:nvSpPr>
        <p:spPr>
          <a:xfrm>
            <a:off x="-1" y="-2975"/>
            <a:ext cx="9144001" cy="892969"/>
          </a:xfrm>
          <a:prstGeom prst="rect">
            <a:avLst/>
          </a:prstGeom>
          <a:solidFill>
            <a:srgbClr val="55BBB3"/>
          </a:solidFill>
          <a:ln w="12700" cap="flat">
            <a:noFill/>
            <a:miter lim="400000"/>
          </a:ln>
          <a:effectLst/>
        </p:spPr>
        <p:txBody>
          <a:bodyPr wrap="square" lIns="32971" tIns="32971" rIns="32971" bIns="32971" numCol="1" anchor="ctr">
            <a:noAutofit/>
          </a:bodyPr>
          <a:lstStyle/>
          <a:p>
            <a:pPr>
              <a:defRPr sz="2200">
                <a:solidFill>
                  <a:srgbClr val="0BBEB4"/>
                </a:solidFill>
                <a:latin typeface="+mn-lt"/>
                <a:ea typeface="+mn-ea"/>
                <a:cs typeface="+mn-cs"/>
                <a:sym typeface="ヒラギノ角ゴ ProN W3"/>
              </a:defRPr>
            </a:pPr>
            <a:endParaRPr sz="1428"/>
          </a:p>
        </p:txBody>
      </p:sp>
      <p:pic>
        <p:nvPicPr>
          <p:cNvPr id="5" name="イメージ" descr="イメージ">
            <a:extLst>
              <a:ext uri="{FF2B5EF4-FFF2-40B4-BE49-F238E27FC236}">
                <a16:creationId xmlns:a16="http://schemas.microsoft.com/office/drawing/2014/main" id="{1CAAE736-A2EE-48E9-992C-A8EF503E8B3C}"/>
              </a:ext>
            </a:extLst>
          </p:cNvPr>
          <p:cNvPicPr>
            <a:picLocks noChangeAspect="1"/>
          </p:cNvPicPr>
          <p:nvPr userDrawn="1"/>
        </p:nvPicPr>
        <p:blipFill>
          <a:blip r:embed="rId2" cstate="print">
            <a:alphaModFix amt="16732"/>
            <a:extLst>
              <a:ext uri="{28A0092B-C50C-407E-A947-70E740481C1C}">
                <a14:useLocalDpi xmlns:a14="http://schemas.microsoft.com/office/drawing/2010/main"/>
              </a:ext>
            </a:extLst>
          </a:blip>
          <a:srcRect/>
          <a:stretch>
            <a:fillRect/>
          </a:stretch>
        </p:blipFill>
        <p:spPr>
          <a:xfrm>
            <a:off x="7305658" y="231707"/>
            <a:ext cx="1703861" cy="423638"/>
          </a:xfrm>
          <a:prstGeom prst="rect">
            <a:avLst/>
          </a:prstGeom>
          <a:ln w="12700">
            <a:miter lim="400000"/>
          </a:ln>
        </p:spPr>
      </p:pic>
      <p:sp>
        <p:nvSpPr>
          <p:cNvPr id="2" name="タイトル 1">
            <a:extLst>
              <a:ext uri="{FF2B5EF4-FFF2-40B4-BE49-F238E27FC236}">
                <a16:creationId xmlns:a16="http://schemas.microsoft.com/office/drawing/2014/main" id="{C0149B33-7702-476F-8277-6FDC5F199BD2}"/>
              </a:ext>
            </a:extLst>
          </p:cNvPr>
          <p:cNvSpPr>
            <a:spLocks noGrp="1"/>
          </p:cNvSpPr>
          <p:nvPr>
            <p:ph type="title"/>
          </p:nvPr>
        </p:nvSpPr>
        <p:spPr>
          <a:xfrm>
            <a:off x="249674" y="178595"/>
            <a:ext cx="5853946" cy="476751"/>
          </a:xfrm>
        </p:spPr>
        <p:txBody>
          <a:bodyPr>
            <a:noAutofit/>
          </a:bodyPr>
          <a:lstStyle>
            <a:lvl1pPr algn="l">
              <a:defRPr sz="1818" b="1">
                <a:solidFill>
                  <a:schemeClr val="bg1"/>
                </a:solidFill>
              </a:defRPr>
            </a:lvl1pPr>
          </a:lstStyle>
          <a:p>
            <a:r>
              <a:rPr kumimoji="1" lang="ja-JP" altLang="en-US" dirty="0"/>
              <a:t>マスター タイトルの書式設定</a:t>
            </a:r>
          </a:p>
        </p:txBody>
      </p:sp>
      <p:sp>
        <p:nvSpPr>
          <p:cNvPr id="8" name="スライド番号">
            <a:extLst>
              <a:ext uri="{FF2B5EF4-FFF2-40B4-BE49-F238E27FC236}">
                <a16:creationId xmlns:a16="http://schemas.microsoft.com/office/drawing/2014/main" id="{8B62B28E-65AD-4C66-9FDE-B446E7EBD695}"/>
              </a:ext>
            </a:extLst>
          </p:cNvPr>
          <p:cNvSpPr txBox="1">
            <a:spLocks noGrp="1"/>
          </p:cNvSpPr>
          <p:nvPr>
            <p:ph type="sldNum" sz="quarter" idx="2"/>
          </p:nvPr>
        </p:nvSpPr>
        <p:spPr>
          <a:xfrm>
            <a:off x="8436408" y="6514809"/>
            <a:ext cx="540301" cy="2623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lstStyle/>
          <a:p>
            <a:fld id="{86CB4B4D-7CA3-9044-876B-883B54F8677D}" type="slidenum">
              <a:rPr/>
              <a:t>‹#›</a:t>
            </a:fld>
            <a:endParaRPr/>
          </a:p>
        </p:txBody>
      </p:sp>
      <p:sp>
        <p:nvSpPr>
          <p:cNvPr id="9" name="Footer Placeholder 9">
            <a:extLst>
              <a:ext uri="{FF2B5EF4-FFF2-40B4-BE49-F238E27FC236}">
                <a16:creationId xmlns:a16="http://schemas.microsoft.com/office/drawing/2014/main" id="{764890ED-D6A3-48B8-A4E1-24377590CD0D}"/>
              </a:ext>
            </a:extLst>
          </p:cNvPr>
          <p:cNvSpPr txBox="1"/>
          <p:nvPr userDrawn="1"/>
        </p:nvSpPr>
        <p:spPr>
          <a:xfrm>
            <a:off x="2029254" y="6573286"/>
            <a:ext cx="5085494" cy="212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9673" rIns="29673" anchor="ctr">
            <a:spAutoFit/>
          </a:bodyPr>
          <a:lstStyle>
            <a:lvl1pPr defTabSz="914400">
              <a:defRPr sz="1200">
                <a:solidFill>
                  <a:srgbClr val="888888"/>
                </a:solidFill>
                <a:latin typeface="Helvetica"/>
                <a:ea typeface="Helvetica"/>
                <a:cs typeface="Helvetica"/>
                <a:sym typeface="Helvetica"/>
              </a:defRPr>
            </a:lvl1pPr>
          </a:lstStyle>
          <a:p>
            <a:pPr algn="ctr"/>
            <a:r>
              <a:rPr lang="en-US" sz="779" dirty="0"/>
              <a:t>(C) Recruit Co., Ltd. All rights reserved. </a:t>
            </a:r>
          </a:p>
        </p:txBody>
      </p:sp>
      <p:pic>
        <p:nvPicPr>
          <p:cNvPr id="7" name="図 6" descr="テキスト&#10;&#10;自動的に生成された説明">
            <a:extLst>
              <a:ext uri="{FF2B5EF4-FFF2-40B4-BE49-F238E27FC236}">
                <a16:creationId xmlns:a16="http://schemas.microsoft.com/office/drawing/2014/main" id="{CE5F13E3-2E77-449D-A01F-89BCFC9D77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8823" y="2831234"/>
            <a:ext cx="5806354" cy="2104644"/>
          </a:xfrm>
          <a:prstGeom prst="rect">
            <a:avLst/>
          </a:prstGeom>
        </p:spPr>
      </p:pic>
    </p:spTree>
    <p:extLst>
      <p:ext uri="{BB962C8B-B14F-4D97-AF65-F5344CB8AC3E}">
        <p14:creationId xmlns:p14="http://schemas.microsoft.com/office/powerpoint/2010/main" val="24007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amp;箇条書き">
  <p:cSld name="タイトル&amp;箇条書き">
    <p:spTree>
      <p:nvGrpSpPr>
        <p:cNvPr id="1" name="Shape 57"/>
        <p:cNvGrpSpPr/>
        <p:nvPr/>
      </p:nvGrpSpPr>
      <p:grpSpPr>
        <a:xfrm>
          <a:off x="0" y="0"/>
          <a:ext cx="0" cy="0"/>
          <a:chOff x="0" y="0"/>
          <a:chExt cx="0" cy="0"/>
        </a:xfrm>
      </p:grpSpPr>
      <p:sp>
        <p:nvSpPr>
          <p:cNvPr id="58" name="Google Shape;58;p29"/>
          <p:cNvSpPr txBox="1">
            <a:spLocks noGrp="1"/>
          </p:cNvSpPr>
          <p:nvPr>
            <p:ph type="title"/>
          </p:nvPr>
        </p:nvSpPr>
        <p:spPr>
          <a:xfrm>
            <a:off x="669727" y="178594"/>
            <a:ext cx="7804547" cy="1518047"/>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59" name="Google Shape;59;p29"/>
          <p:cNvSpPr txBox="1">
            <a:spLocks noGrp="1"/>
          </p:cNvSpPr>
          <p:nvPr>
            <p:ph type="body" idx="1"/>
          </p:nvPr>
        </p:nvSpPr>
        <p:spPr>
          <a:xfrm>
            <a:off x="669727" y="1821656"/>
            <a:ext cx="7804547" cy="4420195"/>
          </a:xfrm>
          <a:prstGeom prst="rect">
            <a:avLst/>
          </a:prstGeom>
          <a:noFill/>
          <a:ln>
            <a:noFill/>
          </a:ln>
        </p:spPr>
        <p:txBody>
          <a:bodyPr spcFirstLastPara="1" wrap="square" lIns="50800" tIns="50800" rIns="50800" bIns="50800" anchor="ctr" anchorCtr="0">
            <a:normAutofit/>
          </a:bodyPr>
          <a:lstStyle>
            <a:lvl1pPr marL="321457" lvl="0" indent="-277257" algn="l">
              <a:lnSpc>
                <a:spcPct val="100000"/>
              </a:lnSpc>
              <a:spcBef>
                <a:spcPts val="2953"/>
              </a:spcBef>
              <a:spcAft>
                <a:spcPts val="0"/>
              </a:spcAft>
              <a:buClr>
                <a:srgbClr val="000000"/>
              </a:buClr>
              <a:buSzPts val="2610"/>
              <a:buChar char="•"/>
              <a:defRPr/>
            </a:lvl1pPr>
            <a:lvl2pPr marL="642915" lvl="1" indent="-277257" algn="l">
              <a:lnSpc>
                <a:spcPct val="100000"/>
              </a:lnSpc>
              <a:spcBef>
                <a:spcPts val="2953"/>
              </a:spcBef>
              <a:spcAft>
                <a:spcPts val="0"/>
              </a:spcAft>
              <a:buClr>
                <a:srgbClr val="000000"/>
              </a:buClr>
              <a:buSzPts val="2610"/>
              <a:buChar char="•"/>
              <a:defRPr/>
            </a:lvl2pPr>
            <a:lvl3pPr marL="964372" lvl="2" indent="-277257" algn="l">
              <a:lnSpc>
                <a:spcPct val="100000"/>
              </a:lnSpc>
              <a:spcBef>
                <a:spcPts val="2953"/>
              </a:spcBef>
              <a:spcAft>
                <a:spcPts val="0"/>
              </a:spcAft>
              <a:buClr>
                <a:srgbClr val="000000"/>
              </a:buClr>
              <a:buSzPts val="2610"/>
              <a:buChar char="•"/>
              <a:defRPr/>
            </a:lvl3pPr>
            <a:lvl4pPr marL="1285829" lvl="3" indent="-277257" algn="l">
              <a:lnSpc>
                <a:spcPct val="100000"/>
              </a:lnSpc>
              <a:spcBef>
                <a:spcPts val="2953"/>
              </a:spcBef>
              <a:spcAft>
                <a:spcPts val="0"/>
              </a:spcAft>
              <a:buClr>
                <a:srgbClr val="000000"/>
              </a:buClr>
              <a:buSzPts val="2610"/>
              <a:buChar char="•"/>
              <a:defRPr/>
            </a:lvl4pPr>
            <a:lvl5pPr marL="1607287" lvl="4" indent="-277257" algn="l">
              <a:lnSpc>
                <a:spcPct val="100000"/>
              </a:lnSpc>
              <a:spcBef>
                <a:spcPts val="2953"/>
              </a:spcBef>
              <a:spcAft>
                <a:spcPts val="0"/>
              </a:spcAft>
              <a:buClr>
                <a:srgbClr val="000000"/>
              </a:buClr>
              <a:buSzPts val="2610"/>
              <a:buChar char="•"/>
              <a:defRPr/>
            </a:lvl5pPr>
            <a:lvl6pPr marL="1928744" lvl="5" indent="-277257" algn="l">
              <a:lnSpc>
                <a:spcPct val="100000"/>
              </a:lnSpc>
              <a:spcBef>
                <a:spcPts val="2953"/>
              </a:spcBef>
              <a:spcAft>
                <a:spcPts val="0"/>
              </a:spcAft>
              <a:buClr>
                <a:srgbClr val="000000"/>
              </a:buClr>
              <a:buSzPts val="2610"/>
              <a:buChar char="•"/>
              <a:defRPr/>
            </a:lvl6pPr>
            <a:lvl7pPr marL="2250201" lvl="6" indent="-277257" algn="l">
              <a:lnSpc>
                <a:spcPct val="100000"/>
              </a:lnSpc>
              <a:spcBef>
                <a:spcPts val="2953"/>
              </a:spcBef>
              <a:spcAft>
                <a:spcPts val="0"/>
              </a:spcAft>
              <a:buClr>
                <a:srgbClr val="000000"/>
              </a:buClr>
              <a:buSzPts val="2610"/>
              <a:buChar char="•"/>
              <a:defRPr/>
            </a:lvl7pPr>
            <a:lvl8pPr marL="2571659" lvl="7" indent="-277256" algn="l">
              <a:lnSpc>
                <a:spcPct val="100000"/>
              </a:lnSpc>
              <a:spcBef>
                <a:spcPts val="2953"/>
              </a:spcBef>
              <a:spcAft>
                <a:spcPts val="0"/>
              </a:spcAft>
              <a:buClr>
                <a:srgbClr val="000000"/>
              </a:buClr>
              <a:buSzPts val="2610"/>
              <a:buChar char="•"/>
              <a:defRPr/>
            </a:lvl8pPr>
            <a:lvl9pPr marL="2893116" lvl="8" indent="-277256" algn="l">
              <a:lnSpc>
                <a:spcPct val="100000"/>
              </a:lnSpc>
              <a:spcBef>
                <a:spcPts val="2953"/>
              </a:spcBef>
              <a:spcAft>
                <a:spcPts val="0"/>
              </a:spcAft>
              <a:buClr>
                <a:srgbClr val="000000"/>
              </a:buClr>
              <a:buSzPts val="2610"/>
              <a:buChar char="•"/>
              <a:defRPr/>
            </a:lvl9pPr>
          </a:lstStyle>
          <a:p>
            <a:endParaRPr/>
          </a:p>
        </p:txBody>
      </p:sp>
      <p:sp>
        <p:nvSpPr>
          <p:cNvPr id="60" name="Google Shape;60;p29"/>
          <p:cNvSpPr txBox="1">
            <a:spLocks noGrp="1"/>
          </p:cNvSpPr>
          <p:nvPr>
            <p:ph type="sldNum" idx="12"/>
          </p:nvPr>
        </p:nvSpPr>
        <p:spPr>
          <a:xfrm>
            <a:off x="4449997" y="6536531"/>
            <a:ext cx="239245" cy="448841"/>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タイトル、箇条書き、画像">
  <p:cSld name="タイトル、箇条書き、画像">
    <p:spTree>
      <p:nvGrpSpPr>
        <p:cNvPr id="1" name="Shape 61"/>
        <p:cNvGrpSpPr/>
        <p:nvPr/>
      </p:nvGrpSpPr>
      <p:grpSpPr>
        <a:xfrm>
          <a:off x="0" y="0"/>
          <a:ext cx="0" cy="0"/>
          <a:chOff x="0" y="0"/>
          <a:chExt cx="0" cy="0"/>
        </a:xfrm>
      </p:grpSpPr>
      <p:sp>
        <p:nvSpPr>
          <p:cNvPr id="62" name="Google Shape;62;p30"/>
          <p:cNvSpPr>
            <a:spLocks noGrp="1"/>
          </p:cNvSpPr>
          <p:nvPr>
            <p:ph type="pic" idx="2"/>
          </p:nvPr>
        </p:nvSpPr>
        <p:spPr>
          <a:xfrm>
            <a:off x="4723805" y="1821656"/>
            <a:ext cx="3750469" cy="4420195"/>
          </a:xfrm>
          <a:prstGeom prst="rect">
            <a:avLst/>
          </a:prstGeom>
          <a:noFill/>
          <a:ln>
            <a:noFill/>
          </a:ln>
        </p:spPr>
      </p:sp>
      <p:sp>
        <p:nvSpPr>
          <p:cNvPr id="63" name="Google Shape;63;p30"/>
          <p:cNvSpPr txBox="1">
            <a:spLocks noGrp="1"/>
          </p:cNvSpPr>
          <p:nvPr>
            <p:ph type="title"/>
          </p:nvPr>
        </p:nvSpPr>
        <p:spPr>
          <a:xfrm>
            <a:off x="669727" y="178594"/>
            <a:ext cx="7804547" cy="1518047"/>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64" name="Google Shape;64;p30"/>
          <p:cNvSpPr txBox="1">
            <a:spLocks noGrp="1"/>
          </p:cNvSpPr>
          <p:nvPr>
            <p:ph type="body" idx="1"/>
          </p:nvPr>
        </p:nvSpPr>
        <p:spPr>
          <a:xfrm>
            <a:off x="669726" y="1821656"/>
            <a:ext cx="3750469" cy="4420195"/>
          </a:xfrm>
          <a:prstGeom prst="rect">
            <a:avLst/>
          </a:prstGeom>
          <a:noFill/>
          <a:ln>
            <a:noFill/>
          </a:ln>
        </p:spPr>
        <p:txBody>
          <a:bodyPr spcFirstLastPara="1" wrap="square" lIns="50800" tIns="50800" rIns="50800" bIns="50800" anchor="ctr" anchorCtr="0">
            <a:normAutofit/>
          </a:bodyPr>
          <a:lstStyle>
            <a:lvl1pPr marL="321457" lvl="0" indent="-341995" algn="l">
              <a:lnSpc>
                <a:spcPct val="100000"/>
              </a:lnSpc>
              <a:spcBef>
                <a:spcPts val="2250"/>
              </a:spcBef>
              <a:spcAft>
                <a:spcPts val="0"/>
              </a:spcAft>
              <a:buClr>
                <a:srgbClr val="000000"/>
              </a:buClr>
              <a:buSzPts val="4060"/>
              <a:buFont typeface="Arial"/>
              <a:buChar char="•"/>
              <a:defRPr sz="1969"/>
            </a:lvl1pPr>
            <a:lvl2pPr marL="642915" lvl="1" indent="-341995" algn="l">
              <a:lnSpc>
                <a:spcPct val="100000"/>
              </a:lnSpc>
              <a:spcBef>
                <a:spcPts val="2250"/>
              </a:spcBef>
              <a:spcAft>
                <a:spcPts val="0"/>
              </a:spcAft>
              <a:buClr>
                <a:srgbClr val="000000"/>
              </a:buClr>
              <a:buSzPts val="4060"/>
              <a:buFont typeface="Arial"/>
              <a:buChar char="•"/>
              <a:defRPr sz="1969"/>
            </a:lvl2pPr>
            <a:lvl3pPr marL="964372" lvl="2" indent="-341995" algn="l">
              <a:lnSpc>
                <a:spcPct val="100000"/>
              </a:lnSpc>
              <a:spcBef>
                <a:spcPts val="2250"/>
              </a:spcBef>
              <a:spcAft>
                <a:spcPts val="0"/>
              </a:spcAft>
              <a:buClr>
                <a:srgbClr val="000000"/>
              </a:buClr>
              <a:buSzPts val="4060"/>
              <a:buFont typeface="Arial"/>
              <a:buChar char="•"/>
              <a:defRPr sz="1969"/>
            </a:lvl3pPr>
            <a:lvl4pPr marL="1285829" lvl="3" indent="-341995" algn="l">
              <a:lnSpc>
                <a:spcPct val="100000"/>
              </a:lnSpc>
              <a:spcBef>
                <a:spcPts val="2250"/>
              </a:spcBef>
              <a:spcAft>
                <a:spcPts val="0"/>
              </a:spcAft>
              <a:buClr>
                <a:srgbClr val="000000"/>
              </a:buClr>
              <a:buSzPts val="4060"/>
              <a:buFont typeface="Arial"/>
              <a:buChar char="•"/>
              <a:defRPr sz="1969"/>
            </a:lvl4pPr>
            <a:lvl5pPr marL="1607287" lvl="4" indent="-341995" algn="l">
              <a:lnSpc>
                <a:spcPct val="100000"/>
              </a:lnSpc>
              <a:spcBef>
                <a:spcPts val="2250"/>
              </a:spcBef>
              <a:spcAft>
                <a:spcPts val="0"/>
              </a:spcAft>
              <a:buClr>
                <a:srgbClr val="000000"/>
              </a:buClr>
              <a:buSzPts val="4060"/>
              <a:buFont typeface="Arial"/>
              <a:buChar char="•"/>
              <a:defRPr sz="1969"/>
            </a:lvl5pPr>
            <a:lvl6pPr marL="1928744" lvl="5" indent="-277257" algn="l">
              <a:lnSpc>
                <a:spcPct val="100000"/>
              </a:lnSpc>
              <a:spcBef>
                <a:spcPts val="2953"/>
              </a:spcBef>
              <a:spcAft>
                <a:spcPts val="0"/>
              </a:spcAft>
              <a:buClr>
                <a:srgbClr val="000000"/>
              </a:buClr>
              <a:buSzPts val="2610"/>
              <a:buChar char="•"/>
              <a:defRPr/>
            </a:lvl6pPr>
            <a:lvl7pPr marL="2250201" lvl="6" indent="-277257" algn="l">
              <a:lnSpc>
                <a:spcPct val="100000"/>
              </a:lnSpc>
              <a:spcBef>
                <a:spcPts val="2953"/>
              </a:spcBef>
              <a:spcAft>
                <a:spcPts val="0"/>
              </a:spcAft>
              <a:buClr>
                <a:srgbClr val="000000"/>
              </a:buClr>
              <a:buSzPts val="2610"/>
              <a:buChar char="•"/>
              <a:defRPr/>
            </a:lvl7pPr>
            <a:lvl8pPr marL="2571659" lvl="7" indent="-277256" algn="l">
              <a:lnSpc>
                <a:spcPct val="100000"/>
              </a:lnSpc>
              <a:spcBef>
                <a:spcPts val="2953"/>
              </a:spcBef>
              <a:spcAft>
                <a:spcPts val="0"/>
              </a:spcAft>
              <a:buClr>
                <a:srgbClr val="000000"/>
              </a:buClr>
              <a:buSzPts val="2610"/>
              <a:buChar char="•"/>
              <a:defRPr/>
            </a:lvl8pPr>
            <a:lvl9pPr marL="2893116" lvl="8" indent="-277256" algn="l">
              <a:lnSpc>
                <a:spcPct val="100000"/>
              </a:lnSpc>
              <a:spcBef>
                <a:spcPts val="2953"/>
              </a:spcBef>
              <a:spcAft>
                <a:spcPts val="0"/>
              </a:spcAft>
              <a:buClr>
                <a:srgbClr val="000000"/>
              </a:buClr>
              <a:buSzPts val="2610"/>
              <a:buChar char="•"/>
              <a:defRPr/>
            </a:lvl9pPr>
          </a:lstStyle>
          <a:p>
            <a:endParaRPr/>
          </a:p>
        </p:txBody>
      </p:sp>
      <p:sp>
        <p:nvSpPr>
          <p:cNvPr id="65" name="Google Shape;65;p30"/>
          <p:cNvSpPr txBox="1">
            <a:spLocks noGrp="1"/>
          </p:cNvSpPr>
          <p:nvPr>
            <p:ph type="sldNum" idx="12"/>
          </p:nvPr>
        </p:nvSpPr>
        <p:spPr>
          <a:xfrm>
            <a:off x="4435566" y="6536531"/>
            <a:ext cx="268106" cy="448841"/>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Arial"/>
              <a:buNone/>
              <a:defRPr>
                <a:latin typeface="Arial"/>
                <a:ea typeface="Arial"/>
                <a:cs typeface="Arial"/>
                <a:sym typeface="Arial"/>
              </a:defRPr>
            </a:lvl1pPr>
            <a:lvl2pPr marL="0" lvl="1" indent="0" algn="ctr">
              <a:lnSpc>
                <a:spcPct val="100000"/>
              </a:lnSpc>
              <a:spcBef>
                <a:spcPts val="0"/>
              </a:spcBef>
              <a:spcAft>
                <a:spcPts val="0"/>
              </a:spcAft>
              <a:buClr>
                <a:srgbClr val="000000"/>
              </a:buClr>
              <a:buSzPts val="1600"/>
              <a:buFont typeface="Arial"/>
              <a:buNone/>
              <a:defRPr>
                <a:latin typeface="Arial"/>
                <a:ea typeface="Arial"/>
                <a:cs typeface="Arial"/>
                <a:sym typeface="Arial"/>
              </a:defRPr>
            </a:lvl2pPr>
            <a:lvl3pPr marL="0" lvl="2" indent="0" algn="ctr">
              <a:lnSpc>
                <a:spcPct val="100000"/>
              </a:lnSpc>
              <a:spcBef>
                <a:spcPts val="0"/>
              </a:spcBef>
              <a:spcAft>
                <a:spcPts val="0"/>
              </a:spcAft>
              <a:buClr>
                <a:srgbClr val="000000"/>
              </a:buClr>
              <a:buSzPts val="1600"/>
              <a:buFont typeface="Arial"/>
              <a:buNone/>
              <a:defRPr>
                <a:latin typeface="Arial"/>
                <a:ea typeface="Arial"/>
                <a:cs typeface="Arial"/>
                <a:sym typeface="Arial"/>
              </a:defRPr>
            </a:lvl3pPr>
            <a:lvl4pPr marL="0" lvl="3" indent="0" algn="ctr">
              <a:lnSpc>
                <a:spcPct val="100000"/>
              </a:lnSpc>
              <a:spcBef>
                <a:spcPts val="0"/>
              </a:spcBef>
              <a:spcAft>
                <a:spcPts val="0"/>
              </a:spcAft>
              <a:buClr>
                <a:srgbClr val="000000"/>
              </a:buClr>
              <a:buSzPts val="1600"/>
              <a:buFont typeface="Arial"/>
              <a:buNone/>
              <a:defRPr>
                <a:latin typeface="Arial"/>
                <a:ea typeface="Arial"/>
                <a:cs typeface="Arial"/>
                <a:sym typeface="Arial"/>
              </a:defRPr>
            </a:lvl4pPr>
            <a:lvl5pPr marL="0" lvl="4" indent="0" algn="ctr">
              <a:lnSpc>
                <a:spcPct val="100000"/>
              </a:lnSpc>
              <a:spcBef>
                <a:spcPts val="0"/>
              </a:spcBef>
              <a:spcAft>
                <a:spcPts val="0"/>
              </a:spcAft>
              <a:buClr>
                <a:srgbClr val="000000"/>
              </a:buClr>
              <a:buSzPts val="1600"/>
              <a:buFont typeface="Arial"/>
              <a:buNone/>
              <a:defRPr>
                <a:latin typeface="Arial"/>
                <a:ea typeface="Arial"/>
                <a:cs typeface="Arial"/>
                <a:sym typeface="Arial"/>
              </a:defRPr>
            </a:lvl5pPr>
            <a:lvl6pPr marL="0" lvl="5" indent="0" algn="ctr">
              <a:lnSpc>
                <a:spcPct val="100000"/>
              </a:lnSpc>
              <a:spcBef>
                <a:spcPts val="0"/>
              </a:spcBef>
              <a:spcAft>
                <a:spcPts val="0"/>
              </a:spcAft>
              <a:buClr>
                <a:srgbClr val="000000"/>
              </a:buClr>
              <a:buSzPts val="1600"/>
              <a:buFont typeface="Arial"/>
              <a:buNone/>
              <a:defRPr>
                <a:latin typeface="Arial"/>
                <a:ea typeface="Arial"/>
                <a:cs typeface="Arial"/>
                <a:sym typeface="Arial"/>
              </a:defRPr>
            </a:lvl6pPr>
            <a:lvl7pPr marL="0" lvl="6" indent="0" algn="ctr">
              <a:lnSpc>
                <a:spcPct val="100000"/>
              </a:lnSpc>
              <a:spcBef>
                <a:spcPts val="0"/>
              </a:spcBef>
              <a:spcAft>
                <a:spcPts val="0"/>
              </a:spcAft>
              <a:buClr>
                <a:srgbClr val="000000"/>
              </a:buClr>
              <a:buSzPts val="1600"/>
              <a:buFont typeface="Arial"/>
              <a:buNone/>
              <a:defRPr>
                <a:latin typeface="Arial"/>
                <a:ea typeface="Arial"/>
                <a:cs typeface="Arial"/>
                <a:sym typeface="Arial"/>
              </a:defRPr>
            </a:lvl7pPr>
            <a:lvl8pPr marL="0" lvl="7" indent="0" algn="ctr">
              <a:lnSpc>
                <a:spcPct val="100000"/>
              </a:lnSpc>
              <a:spcBef>
                <a:spcPts val="0"/>
              </a:spcBef>
              <a:spcAft>
                <a:spcPts val="0"/>
              </a:spcAft>
              <a:buClr>
                <a:srgbClr val="000000"/>
              </a:buClr>
              <a:buSzPts val="1600"/>
              <a:buFont typeface="Arial"/>
              <a:buNone/>
              <a:defRPr>
                <a:latin typeface="Arial"/>
                <a:ea typeface="Arial"/>
                <a:cs typeface="Arial"/>
                <a:sym typeface="Arial"/>
              </a:defRPr>
            </a:lvl8pPr>
            <a:lvl9pPr marL="0" lvl="8" indent="0" algn="ctr">
              <a:lnSpc>
                <a:spcPct val="100000"/>
              </a:lnSpc>
              <a:spcBef>
                <a:spcPts val="0"/>
              </a:spcBef>
              <a:spcAft>
                <a:spcPts val="0"/>
              </a:spcAft>
              <a:buClr>
                <a:srgbClr val="000000"/>
              </a:buClr>
              <a:buSzPts val="1600"/>
              <a:buFont typeface="Arial"/>
              <a:buNone/>
              <a:defRPr>
                <a:latin typeface="Arial"/>
                <a:ea typeface="Arial"/>
                <a:cs typeface="Arial"/>
                <a:sym typeface="Arial"/>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箇条書き">
  <p:cSld name="箇条書き">
    <p:spTree>
      <p:nvGrpSpPr>
        <p:cNvPr id="1" name="Shape 66"/>
        <p:cNvGrpSpPr/>
        <p:nvPr/>
      </p:nvGrpSpPr>
      <p:grpSpPr>
        <a:xfrm>
          <a:off x="0" y="0"/>
          <a:ext cx="0" cy="0"/>
          <a:chOff x="0" y="0"/>
          <a:chExt cx="0" cy="0"/>
        </a:xfrm>
      </p:grpSpPr>
      <p:sp>
        <p:nvSpPr>
          <p:cNvPr id="67" name="Google Shape;67;p31"/>
          <p:cNvSpPr txBox="1">
            <a:spLocks noGrp="1"/>
          </p:cNvSpPr>
          <p:nvPr>
            <p:ph type="body" idx="1"/>
          </p:nvPr>
        </p:nvSpPr>
        <p:spPr>
          <a:xfrm>
            <a:off x="669727" y="892969"/>
            <a:ext cx="7804547" cy="5072063"/>
          </a:xfrm>
          <a:prstGeom prst="rect">
            <a:avLst/>
          </a:prstGeom>
          <a:noFill/>
          <a:ln>
            <a:noFill/>
          </a:ln>
        </p:spPr>
        <p:txBody>
          <a:bodyPr spcFirstLastPara="1" wrap="square" lIns="50800" tIns="50800" rIns="50800" bIns="50800" anchor="ctr" anchorCtr="0">
            <a:normAutofit/>
          </a:bodyPr>
          <a:lstStyle>
            <a:lvl1pPr marL="321457" lvl="0" indent="-277257" algn="l">
              <a:lnSpc>
                <a:spcPct val="100000"/>
              </a:lnSpc>
              <a:spcBef>
                <a:spcPts val="2953"/>
              </a:spcBef>
              <a:spcAft>
                <a:spcPts val="0"/>
              </a:spcAft>
              <a:buClr>
                <a:srgbClr val="000000"/>
              </a:buClr>
              <a:buSzPts val="2610"/>
              <a:buChar char="•"/>
              <a:defRPr/>
            </a:lvl1pPr>
            <a:lvl2pPr marL="642915" lvl="1" indent="-277257" algn="l">
              <a:lnSpc>
                <a:spcPct val="100000"/>
              </a:lnSpc>
              <a:spcBef>
                <a:spcPts val="2953"/>
              </a:spcBef>
              <a:spcAft>
                <a:spcPts val="0"/>
              </a:spcAft>
              <a:buClr>
                <a:srgbClr val="000000"/>
              </a:buClr>
              <a:buSzPts val="2610"/>
              <a:buChar char="•"/>
              <a:defRPr/>
            </a:lvl2pPr>
            <a:lvl3pPr marL="964372" lvl="2" indent="-277257" algn="l">
              <a:lnSpc>
                <a:spcPct val="100000"/>
              </a:lnSpc>
              <a:spcBef>
                <a:spcPts val="2953"/>
              </a:spcBef>
              <a:spcAft>
                <a:spcPts val="0"/>
              </a:spcAft>
              <a:buClr>
                <a:srgbClr val="000000"/>
              </a:buClr>
              <a:buSzPts val="2610"/>
              <a:buChar char="•"/>
              <a:defRPr/>
            </a:lvl3pPr>
            <a:lvl4pPr marL="1285829" lvl="3" indent="-277257" algn="l">
              <a:lnSpc>
                <a:spcPct val="100000"/>
              </a:lnSpc>
              <a:spcBef>
                <a:spcPts val="2953"/>
              </a:spcBef>
              <a:spcAft>
                <a:spcPts val="0"/>
              </a:spcAft>
              <a:buClr>
                <a:srgbClr val="000000"/>
              </a:buClr>
              <a:buSzPts val="2610"/>
              <a:buChar char="•"/>
              <a:defRPr/>
            </a:lvl4pPr>
            <a:lvl5pPr marL="1607287" lvl="4" indent="-277257" algn="l">
              <a:lnSpc>
                <a:spcPct val="100000"/>
              </a:lnSpc>
              <a:spcBef>
                <a:spcPts val="2953"/>
              </a:spcBef>
              <a:spcAft>
                <a:spcPts val="0"/>
              </a:spcAft>
              <a:buClr>
                <a:srgbClr val="000000"/>
              </a:buClr>
              <a:buSzPts val="2610"/>
              <a:buChar char="•"/>
              <a:defRPr/>
            </a:lvl5pPr>
            <a:lvl6pPr marL="1928744" lvl="5" indent="-277257" algn="l">
              <a:lnSpc>
                <a:spcPct val="100000"/>
              </a:lnSpc>
              <a:spcBef>
                <a:spcPts val="2953"/>
              </a:spcBef>
              <a:spcAft>
                <a:spcPts val="0"/>
              </a:spcAft>
              <a:buClr>
                <a:srgbClr val="000000"/>
              </a:buClr>
              <a:buSzPts val="2610"/>
              <a:buChar char="•"/>
              <a:defRPr/>
            </a:lvl6pPr>
            <a:lvl7pPr marL="2250201" lvl="6" indent="-277257" algn="l">
              <a:lnSpc>
                <a:spcPct val="100000"/>
              </a:lnSpc>
              <a:spcBef>
                <a:spcPts val="2953"/>
              </a:spcBef>
              <a:spcAft>
                <a:spcPts val="0"/>
              </a:spcAft>
              <a:buClr>
                <a:srgbClr val="000000"/>
              </a:buClr>
              <a:buSzPts val="2610"/>
              <a:buChar char="•"/>
              <a:defRPr/>
            </a:lvl7pPr>
            <a:lvl8pPr marL="2571659" lvl="7" indent="-277256" algn="l">
              <a:lnSpc>
                <a:spcPct val="100000"/>
              </a:lnSpc>
              <a:spcBef>
                <a:spcPts val="2953"/>
              </a:spcBef>
              <a:spcAft>
                <a:spcPts val="0"/>
              </a:spcAft>
              <a:buClr>
                <a:srgbClr val="000000"/>
              </a:buClr>
              <a:buSzPts val="2610"/>
              <a:buChar char="•"/>
              <a:defRPr/>
            </a:lvl8pPr>
            <a:lvl9pPr marL="2893116" lvl="8" indent="-277256" algn="l">
              <a:lnSpc>
                <a:spcPct val="100000"/>
              </a:lnSpc>
              <a:spcBef>
                <a:spcPts val="2953"/>
              </a:spcBef>
              <a:spcAft>
                <a:spcPts val="0"/>
              </a:spcAft>
              <a:buClr>
                <a:srgbClr val="000000"/>
              </a:buClr>
              <a:buSzPts val="2610"/>
              <a:buChar char="•"/>
              <a:defRPr/>
            </a:lvl9pPr>
          </a:lstStyle>
          <a:p>
            <a:endParaRPr/>
          </a:p>
        </p:txBody>
      </p:sp>
      <p:sp>
        <p:nvSpPr>
          <p:cNvPr id="68" name="Google Shape;68;p31"/>
          <p:cNvSpPr txBox="1">
            <a:spLocks noGrp="1"/>
          </p:cNvSpPr>
          <p:nvPr>
            <p:ph type="sldNum" idx="12"/>
          </p:nvPr>
        </p:nvSpPr>
        <p:spPr>
          <a:xfrm>
            <a:off x="4449997" y="6536531"/>
            <a:ext cx="239245" cy="448841"/>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画像（3点）">
  <p:cSld name="画像（3点）">
    <p:spTree>
      <p:nvGrpSpPr>
        <p:cNvPr id="1" name="Shape 69"/>
        <p:cNvGrpSpPr/>
        <p:nvPr/>
      </p:nvGrpSpPr>
      <p:grpSpPr>
        <a:xfrm>
          <a:off x="0" y="0"/>
          <a:ext cx="0" cy="0"/>
          <a:chOff x="0" y="0"/>
          <a:chExt cx="0" cy="0"/>
        </a:xfrm>
      </p:grpSpPr>
      <p:sp>
        <p:nvSpPr>
          <p:cNvPr id="70" name="Google Shape;70;p32"/>
          <p:cNvSpPr>
            <a:spLocks noGrp="1"/>
          </p:cNvSpPr>
          <p:nvPr>
            <p:ph type="pic" idx="2"/>
          </p:nvPr>
        </p:nvSpPr>
        <p:spPr>
          <a:xfrm>
            <a:off x="4723805" y="3580805"/>
            <a:ext cx="3750469" cy="2652117"/>
          </a:xfrm>
          <a:prstGeom prst="rect">
            <a:avLst/>
          </a:prstGeom>
          <a:noFill/>
          <a:ln>
            <a:noFill/>
          </a:ln>
        </p:spPr>
      </p:sp>
      <p:sp>
        <p:nvSpPr>
          <p:cNvPr id="71" name="Google Shape;71;p32"/>
          <p:cNvSpPr>
            <a:spLocks noGrp="1"/>
          </p:cNvSpPr>
          <p:nvPr>
            <p:ph type="pic" idx="3"/>
          </p:nvPr>
        </p:nvSpPr>
        <p:spPr>
          <a:xfrm>
            <a:off x="4723805" y="625078"/>
            <a:ext cx="3750469" cy="2652117"/>
          </a:xfrm>
          <a:prstGeom prst="rect">
            <a:avLst/>
          </a:prstGeom>
          <a:noFill/>
          <a:ln>
            <a:noFill/>
          </a:ln>
        </p:spPr>
      </p:sp>
      <p:sp>
        <p:nvSpPr>
          <p:cNvPr id="72" name="Google Shape;72;p32"/>
          <p:cNvSpPr>
            <a:spLocks noGrp="1"/>
          </p:cNvSpPr>
          <p:nvPr>
            <p:ph type="pic" idx="4"/>
          </p:nvPr>
        </p:nvSpPr>
        <p:spPr>
          <a:xfrm>
            <a:off x="669726" y="625078"/>
            <a:ext cx="3750469" cy="5607844"/>
          </a:xfrm>
          <a:prstGeom prst="rect">
            <a:avLst/>
          </a:prstGeom>
          <a:noFill/>
          <a:ln>
            <a:noFill/>
          </a:ln>
        </p:spPr>
      </p:sp>
      <p:sp>
        <p:nvSpPr>
          <p:cNvPr id="73" name="Google Shape;73;p32"/>
          <p:cNvSpPr txBox="1">
            <a:spLocks noGrp="1"/>
          </p:cNvSpPr>
          <p:nvPr>
            <p:ph type="sldNum" idx="12"/>
          </p:nvPr>
        </p:nvSpPr>
        <p:spPr>
          <a:xfrm>
            <a:off x="4449997" y="6536531"/>
            <a:ext cx="239245" cy="448841"/>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引用">
  <p:cSld name="引用">
    <p:spTree>
      <p:nvGrpSpPr>
        <p:cNvPr id="1" name="Shape 74"/>
        <p:cNvGrpSpPr/>
        <p:nvPr/>
      </p:nvGrpSpPr>
      <p:grpSpPr>
        <a:xfrm>
          <a:off x="0" y="0"/>
          <a:ext cx="0" cy="0"/>
          <a:chOff x="0" y="0"/>
          <a:chExt cx="0" cy="0"/>
        </a:xfrm>
      </p:grpSpPr>
      <p:sp>
        <p:nvSpPr>
          <p:cNvPr id="75" name="Google Shape;75;p33"/>
          <p:cNvSpPr txBox="1">
            <a:spLocks noGrp="1"/>
          </p:cNvSpPr>
          <p:nvPr>
            <p:ph type="body" idx="1"/>
          </p:nvPr>
        </p:nvSpPr>
        <p:spPr>
          <a:xfrm>
            <a:off x="892969" y="4473773"/>
            <a:ext cx="7358063" cy="362215"/>
          </a:xfrm>
          <a:prstGeom prst="rect">
            <a:avLst/>
          </a:prstGeom>
          <a:noFill/>
          <a:ln>
            <a:noFill/>
          </a:ln>
        </p:spPr>
        <p:txBody>
          <a:bodyPr spcFirstLastPara="1" wrap="square" lIns="50800" tIns="50800" rIns="50800" bIns="50800" anchor="t" anchorCtr="0">
            <a:spAutoFit/>
          </a:bodyPr>
          <a:lstStyle>
            <a:lvl1pPr marL="321457" lvl="0" indent="-160729" algn="ctr">
              <a:lnSpc>
                <a:spcPct val="100000"/>
              </a:lnSpc>
              <a:spcBef>
                <a:spcPts val="0"/>
              </a:spcBef>
              <a:spcAft>
                <a:spcPts val="0"/>
              </a:spcAft>
              <a:buClr>
                <a:srgbClr val="000000"/>
              </a:buClr>
              <a:buSzPts val="2400"/>
              <a:buFont typeface="Arial"/>
              <a:buNone/>
              <a:defRPr sz="1687"/>
            </a:lvl1pPr>
            <a:lvl2pPr marL="642915" lvl="1" indent="-277257" algn="l">
              <a:lnSpc>
                <a:spcPct val="100000"/>
              </a:lnSpc>
              <a:spcBef>
                <a:spcPts val="2953"/>
              </a:spcBef>
              <a:spcAft>
                <a:spcPts val="0"/>
              </a:spcAft>
              <a:buClr>
                <a:srgbClr val="000000"/>
              </a:buClr>
              <a:buSzPts val="2610"/>
              <a:buChar char="•"/>
              <a:defRPr/>
            </a:lvl2pPr>
            <a:lvl3pPr marL="964372" lvl="2" indent="-277257" algn="l">
              <a:lnSpc>
                <a:spcPct val="100000"/>
              </a:lnSpc>
              <a:spcBef>
                <a:spcPts val="2953"/>
              </a:spcBef>
              <a:spcAft>
                <a:spcPts val="0"/>
              </a:spcAft>
              <a:buClr>
                <a:srgbClr val="000000"/>
              </a:buClr>
              <a:buSzPts val="2610"/>
              <a:buChar char="•"/>
              <a:defRPr/>
            </a:lvl3pPr>
            <a:lvl4pPr marL="1285829" lvl="3" indent="-277257" algn="l">
              <a:lnSpc>
                <a:spcPct val="100000"/>
              </a:lnSpc>
              <a:spcBef>
                <a:spcPts val="2953"/>
              </a:spcBef>
              <a:spcAft>
                <a:spcPts val="0"/>
              </a:spcAft>
              <a:buClr>
                <a:srgbClr val="000000"/>
              </a:buClr>
              <a:buSzPts val="2610"/>
              <a:buChar char="•"/>
              <a:defRPr/>
            </a:lvl4pPr>
            <a:lvl5pPr marL="1607287" lvl="4" indent="-277257" algn="l">
              <a:lnSpc>
                <a:spcPct val="100000"/>
              </a:lnSpc>
              <a:spcBef>
                <a:spcPts val="2953"/>
              </a:spcBef>
              <a:spcAft>
                <a:spcPts val="0"/>
              </a:spcAft>
              <a:buClr>
                <a:srgbClr val="000000"/>
              </a:buClr>
              <a:buSzPts val="2610"/>
              <a:buChar char="•"/>
              <a:defRPr/>
            </a:lvl5pPr>
            <a:lvl6pPr marL="1928744" lvl="5" indent="-277257" algn="l">
              <a:lnSpc>
                <a:spcPct val="100000"/>
              </a:lnSpc>
              <a:spcBef>
                <a:spcPts val="2953"/>
              </a:spcBef>
              <a:spcAft>
                <a:spcPts val="0"/>
              </a:spcAft>
              <a:buClr>
                <a:srgbClr val="000000"/>
              </a:buClr>
              <a:buSzPts val="2610"/>
              <a:buChar char="•"/>
              <a:defRPr/>
            </a:lvl6pPr>
            <a:lvl7pPr marL="2250201" lvl="6" indent="-277257" algn="l">
              <a:lnSpc>
                <a:spcPct val="100000"/>
              </a:lnSpc>
              <a:spcBef>
                <a:spcPts val="2953"/>
              </a:spcBef>
              <a:spcAft>
                <a:spcPts val="0"/>
              </a:spcAft>
              <a:buClr>
                <a:srgbClr val="000000"/>
              </a:buClr>
              <a:buSzPts val="2610"/>
              <a:buChar char="•"/>
              <a:defRPr/>
            </a:lvl7pPr>
            <a:lvl8pPr marL="2571659" lvl="7" indent="-277256" algn="l">
              <a:lnSpc>
                <a:spcPct val="100000"/>
              </a:lnSpc>
              <a:spcBef>
                <a:spcPts val="2953"/>
              </a:spcBef>
              <a:spcAft>
                <a:spcPts val="0"/>
              </a:spcAft>
              <a:buClr>
                <a:srgbClr val="000000"/>
              </a:buClr>
              <a:buSzPts val="2610"/>
              <a:buChar char="•"/>
              <a:defRPr/>
            </a:lvl8pPr>
            <a:lvl9pPr marL="2893116" lvl="8" indent="-277256" algn="l">
              <a:lnSpc>
                <a:spcPct val="100000"/>
              </a:lnSpc>
              <a:spcBef>
                <a:spcPts val="2953"/>
              </a:spcBef>
              <a:spcAft>
                <a:spcPts val="0"/>
              </a:spcAft>
              <a:buClr>
                <a:srgbClr val="000000"/>
              </a:buClr>
              <a:buSzPts val="2610"/>
              <a:buChar char="•"/>
              <a:defRPr/>
            </a:lvl9pPr>
          </a:lstStyle>
          <a:p>
            <a:endParaRPr/>
          </a:p>
        </p:txBody>
      </p:sp>
      <p:sp>
        <p:nvSpPr>
          <p:cNvPr id="76" name="Google Shape;76;p33"/>
          <p:cNvSpPr txBox="1">
            <a:spLocks noGrp="1"/>
          </p:cNvSpPr>
          <p:nvPr>
            <p:ph type="body" idx="2"/>
          </p:nvPr>
        </p:nvSpPr>
        <p:spPr>
          <a:xfrm>
            <a:off x="892969" y="2979431"/>
            <a:ext cx="7358063" cy="470513"/>
          </a:xfrm>
          <a:prstGeom prst="rect">
            <a:avLst/>
          </a:prstGeom>
          <a:noFill/>
          <a:ln>
            <a:noFill/>
          </a:ln>
        </p:spPr>
        <p:txBody>
          <a:bodyPr spcFirstLastPara="1" wrap="square" lIns="50800" tIns="50800" rIns="50800" bIns="50800" anchor="ctr" anchorCtr="0">
            <a:spAutoFit/>
          </a:bodyPr>
          <a:lstStyle>
            <a:lvl1pPr marL="321457" lvl="0" indent="-160729" algn="ctr">
              <a:lnSpc>
                <a:spcPct val="100000"/>
              </a:lnSpc>
              <a:spcBef>
                <a:spcPts val="0"/>
              </a:spcBef>
              <a:spcAft>
                <a:spcPts val="0"/>
              </a:spcAft>
              <a:buClr>
                <a:srgbClr val="000000"/>
              </a:buClr>
              <a:buSzPts val="3400"/>
              <a:buFont typeface="Arial"/>
              <a:buNone/>
              <a:defRPr sz="2391"/>
            </a:lvl1pPr>
            <a:lvl2pPr marL="642915" lvl="1" indent="-277257" algn="l">
              <a:lnSpc>
                <a:spcPct val="100000"/>
              </a:lnSpc>
              <a:spcBef>
                <a:spcPts val="2953"/>
              </a:spcBef>
              <a:spcAft>
                <a:spcPts val="0"/>
              </a:spcAft>
              <a:buClr>
                <a:srgbClr val="000000"/>
              </a:buClr>
              <a:buSzPts val="2610"/>
              <a:buChar char="•"/>
              <a:defRPr/>
            </a:lvl2pPr>
            <a:lvl3pPr marL="964372" lvl="2" indent="-277257" algn="l">
              <a:lnSpc>
                <a:spcPct val="100000"/>
              </a:lnSpc>
              <a:spcBef>
                <a:spcPts val="2953"/>
              </a:spcBef>
              <a:spcAft>
                <a:spcPts val="0"/>
              </a:spcAft>
              <a:buClr>
                <a:srgbClr val="000000"/>
              </a:buClr>
              <a:buSzPts val="2610"/>
              <a:buChar char="•"/>
              <a:defRPr/>
            </a:lvl3pPr>
            <a:lvl4pPr marL="1285829" lvl="3" indent="-277257" algn="l">
              <a:lnSpc>
                <a:spcPct val="100000"/>
              </a:lnSpc>
              <a:spcBef>
                <a:spcPts val="2953"/>
              </a:spcBef>
              <a:spcAft>
                <a:spcPts val="0"/>
              </a:spcAft>
              <a:buClr>
                <a:srgbClr val="000000"/>
              </a:buClr>
              <a:buSzPts val="2610"/>
              <a:buChar char="•"/>
              <a:defRPr/>
            </a:lvl4pPr>
            <a:lvl5pPr marL="1607287" lvl="4" indent="-277257" algn="l">
              <a:lnSpc>
                <a:spcPct val="100000"/>
              </a:lnSpc>
              <a:spcBef>
                <a:spcPts val="2953"/>
              </a:spcBef>
              <a:spcAft>
                <a:spcPts val="0"/>
              </a:spcAft>
              <a:buClr>
                <a:srgbClr val="000000"/>
              </a:buClr>
              <a:buSzPts val="2610"/>
              <a:buChar char="•"/>
              <a:defRPr/>
            </a:lvl5pPr>
            <a:lvl6pPr marL="1928744" lvl="5" indent="-277257" algn="l">
              <a:lnSpc>
                <a:spcPct val="100000"/>
              </a:lnSpc>
              <a:spcBef>
                <a:spcPts val="2953"/>
              </a:spcBef>
              <a:spcAft>
                <a:spcPts val="0"/>
              </a:spcAft>
              <a:buClr>
                <a:srgbClr val="000000"/>
              </a:buClr>
              <a:buSzPts val="2610"/>
              <a:buChar char="•"/>
              <a:defRPr/>
            </a:lvl6pPr>
            <a:lvl7pPr marL="2250201" lvl="6" indent="-277257" algn="l">
              <a:lnSpc>
                <a:spcPct val="100000"/>
              </a:lnSpc>
              <a:spcBef>
                <a:spcPts val="2953"/>
              </a:spcBef>
              <a:spcAft>
                <a:spcPts val="0"/>
              </a:spcAft>
              <a:buClr>
                <a:srgbClr val="000000"/>
              </a:buClr>
              <a:buSzPts val="2610"/>
              <a:buChar char="•"/>
              <a:defRPr/>
            </a:lvl7pPr>
            <a:lvl8pPr marL="2571659" lvl="7" indent="-277256" algn="l">
              <a:lnSpc>
                <a:spcPct val="100000"/>
              </a:lnSpc>
              <a:spcBef>
                <a:spcPts val="2953"/>
              </a:spcBef>
              <a:spcAft>
                <a:spcPts val="0"/>
              </a:spcAft>
              <a:buClr>
                <a:srgbClr val="000000"/>
              </a:buClr>
              <a:buSzPts val="2610"/>
              <a:buChar char="•"/>
              <a:defRPr/>
            </a:lvl8pPr>
            <a:lvl9pPr marL="2893116" lvl="8" indent="-277256" algn="l">
              <a:lnSpc>
                <a:spcPct val="100000"/>
              </a:lnSpc>
              <a:spcBef>
                <a:spcPts val="2953"/>
              </a:spcBef>
              <a:spcAft>
                <a:spcPts val="0"/>
              </a:spcAft>
              <a:buClr>
                <a:srgbClr val="000000"/>
              </a:buClr>
              <a:buSzPts val="2610"/>
              <a:buChar char="•"/>
              <a:defRPr/>
            </a:lvl9pPr>
          </a:lstStyle>
          <a:p>
            <a:endParaRPr/>
          </a:p>
        </p:txBody>
      </p:sp>
      <p:sp>
        <p:nvSpPr>
          <p:cNvPr id="77" name="Google Shape;77;p33"/>
          <p:cNvSpPr txBox="1">
            <a:spLocks noGrp="1"/>
          </p:cNvSpPr>
          <p:nvPr>
            <p:ph type="sldNum" idx="12"/>
          </p:nvPr>
        </p:nvSpPr>
        <p:spPr>
          <a:xfrm>
            <a:off x="4449997" y="6536531"/>
            <a:ext cx="239245" cy="448841"/>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写真">
  <p:cSld name="写真">
    <p:spTree>
      <p:nvGrpSpPr>
        <p:cNvPr id="1" name="Shape 78"/>
        <p:cNvGrpSpPr/>
        <p:nvPr/>
      </p:nvGrpSpPr>
      <p:grpSpPr>
        <a:xfrm>
          <a:off x="0" y="0"/>
          <a:ext cx="0" cy="0"/>
          <a:chOff x="0" y="0"/>
          <a:chExt cx="0" cy="0"/>
        </a:xfrm>
      </p:grpSpPr>
      <p:sp>
        <p:nvSpPr>
          <p:cNvPr id="79" name="Google Shape;79;p34"/>
          <p:cNvSpPr>
            <a:spLocks noGrp="1"/>
          </p:cNvSpPr>
          <p:nvPr>
            <p:ph type="pic" idx="2"/>
          </p:nvPr>
        </p:nvSpPr>
        <p:spPr>
          <a:xfrm>
            <a:off x="0" y="0"/>
            <a:ext cx="9144000" cy="6858000"/>
          </a:xfrm>
          <a:prstGeom prst="rect">
            <a:avLst/>
          </a:prstGeom>
          <a:noFill/>
          <a:ln>
            <a:noFill/>
          </a:ln>
        </p:spPr>
      </p:sp>
      <p:sp>
        <p:nvSpPr>
          <p:cNvPr id="80" name="Google Shape;80;p34"/>
          <p:cNvSpPr txBox="1">
            <a:spLocks noGrp="1"/>
          </p:cNvSpPr>
          <p:nvPr>
            <p:ph type="sldNum" idx="12"/>
          </p:nvPr>
        </p:nvSpPr>
        <p:spPr>
          <a:xfrm>
            <a:off x="4449997" y="6536531"/>
            <a:ext cx="239245" cy="448841"/>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空白">
  <p:cSld name="空白">
    <p:spTree>
      <p:nvGrpSpPr>
        <p:cNvPr id="1" name="Shape 81"/>
        <p:cNvGrpSpPr/>
        <p:nvPr/>
      </p:nvGrpSpPr>
      <p:grpSpPr>
        <a:xfrm>
          <a:off x="0" y="0"/>
          <a:ext cx="0" cy="0"/>
          <a:chOff x="0" y="0"/>
          <a:chExt cx="0" cy="0"/>
        </a:xfrm>
      </p:grpSpPr>
      <p:sp>
        <p:nvSpPr>
          <p:cNvPr id="82" name="Google Shape;82;p35"/>
          <p:cNvSpPr txBox="1">
            <a:spLocks noGrp="1"/>
          </p:cNvSpPr>
          <p:nvPr>
            <p:ph type="sldNum" idx="12"/>
          </p:nvPr>
        </p:nvSpPr>
        <p:spPr>
          <a:xfrm>
            <a:off x="4449997" y="6536531"/>
            <a:ext cx="239245" cy="448841"/>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83"/>
        <p:cNvGrpSpPr/>
        <p:nvPr/>
      </p:nvGrpSpPr>
      <p:grpSpPr>
        <a:xfrm>
          <a:off x="0" y="0"/>
          <a:ext cx="0" cy="0"/>
          <a:chOff x="0" y="0"/>
          <a:chExt cx="0" cy="0"/>
        </a:xfrm>
      </p:grpSpPr>
      <p:sp>
        <p:nvSpPr>
          <p:cNvPr id="84" name="Google Shape;84;p36"/>
          <p:cNvSpPr/>
          <p:nvPr/>
        </p:nvSpPr>
        <p:spPr>
          <a:xfrm>
            <a:off x="-1" y="263769"/>
            <a:ext cx="9144001" cy="6330462"/>
          </a:xfrm>
          <a:prstGeom prst="rect">
            <a:avLst/>
          </a:prstGeom>
          <a:solidFill>
            <a:srgbClr val="CFD8DC"/>
          </a:solidFill>
          <a:ln>
            <a:noFill/>
          </a:ln>
        </p:spPr>
        <p:txBody>
          <a:bodyPr spcFirstLastPara="1" wrap="square" lIns="42188" tIns="42188" rIns="42188" bIns="42188" anchor="ctr" anchorCtr="0">
            <a:noAutofit/>
          </a:bodyPr>
          <a:lstStyle/>
          <a:p>
            <a:pPr marL="0" marR="0" lvl="0" indent="0" algn="ctr" rtl="0">
              <a:lnSpc>
                <a:spcPct val="100000"/>
              </a:lnSpc>
              <a:spcBef>
                <a:spcPts val="0"/>
              </a:spcBef>
              <a:spcAft>
                <a:spcPts val="0"/>
              </a:spcAft>
              <a:buClr>
                <a:srgbClr val="FFFFFF"/>
              </a:buClr>
              <a:buSzPts val="2400"/>
              <a:buFont typeface="Calibri"/>
              <a:buNone/>
            </a:pPr>
            <a:endParaRPr sz="1687" b="0" i="0" u="none" strike="noStrike" cap="none">
              <a:solidFill>
                <a:srgbClr val="000000"/>
              </a:solidFill>
              <a:latin typeface="Arial"/>
              <a:ea typeface="Arial"/>
              <a:cs typeface="Arial"/>
              <a:sym typeface="Arial"/>
            </a:endParaRPr>
          </a:p>
        </p:txBody>
      </p:sp>
      <p:sp>
        <p:nvSpPr>
          <p:cNvPr id="85" name="Google Shape;85;p36"/>
          <p:cNvSpPr/>
          <p:nvPr/>
        </p:nvSpPr>
        <p:spPr>
          <a:xfrm>
            <a:off x="-1" y="263768"/>
            <a:ext cx="9144001" cy="675250"/>
          </a:xfrm>
          <a:prstGeom prst="rect">
            <a:avLst/>
          </a:prstGeom>
          <a:solidFill>
            <a:srgbClr val="37474F"/>
          </a:solidFill>
          <a:ln>
            <a:noFill/>
          </a:ln>
        </p:spPr>
        <p:txBody>
          <a:bodyPr spcFirstLastPara="1" wrap="square" lIns="42188" tIns="42188" rIns="42188" bIns="42188" anchor="ctr" anchorCtr="0">
            <a:noAutofit/>
          </a:bodyPr>
          <a:lstStyle/>
          <a:p>
            <a:pPr marL="0" marR="0" lvl="0" indent="0" algn="ctr" rtl="0">
              <a:lnSpc>
                <a:spcPct val="100000"/>
              </a:lnSpc>
              <a:spcBef>
                <a:spcPts val="0"/>
              </a:spcBef>
              <a:spcAft>
                <a:spcPts val="0"/>
              </a:spcAft>
              <a:buClr>
                <a:srgbClr val="FFFFFF"/>
              </a:buClr>
              <a:buSzPts val="2400"/>
              <a:buFont typeface="Calibri"/>
              <a:buNone/>
            </a:pPr>
            <a:endParaRPr sz="1687" b="0" i="0" u="none" strike="noStrike" cap="none">
              <a:solidFill>
                <a:srgbClr val="000000"/>
              </a:solidFill>
              <a:latin typeface="Arial"/>
              <a:ea typeface="Arial"/>
              <a:cs typeface="Arial"/>
              <a:sym typeface="Arial"/>
            </a:endParaRPr>
          </a:p>
        </p:txBody>
      </p:sp>
      <p:sp>
        <p:nvSpPr>
          <p:cNvPr id="86" name="Google Shape;86;p36"/>
          <p:cNvSpPr/>
          <p:nvPr/>
        </p:nvSpPr>
        <p:spPr>
          <a:xfrm>
            <a:off x="351692" y="1099129"/>
            <a:ext cx="8440616" cy="5064370"/>
          </a:xfrm>
          <a:prstGeom prst="rect">
            <a:avLst/>
          </a:prstGeom>
          <a:solidFill>
            <a:srgbClr val="FFFFFF"/>
          </a:solidFill>
          <a:ln>
            <a:noFill/>
          </a:ln>
        </p:spPr>
        <p:txBody>
          <a:bodyPr spcFirstLastPara="1" wrap="square" lIns="42188" tIns="42188" rIns="42188" bIns="42188" anchor="ctr" anchorCtr="0">
            <a:noAutofit/>
          </a:bodyPr>
          <a:lstStyle/>
          <a:p>
            <a:pPr marL="0" marR="0" lvl="0" indent="0" algn="ctr" rtl="0">
              <a:lnSpc>
                <a:spcPct val="100000"/>
              </a:lnSpc>
              <a:spcBef>
                <a:spcPts val="0"/>
              </a:spcBef>
              <a:spcAft>
                <a:spcPts val="0"/>
              </a:spcAft>
              <a:buClr>
                <a:srgbClr val="FFFFFF"/>
              </a:buClr>
              <a:buSzPts val="2400"/>
              <a:buFont typeface="Calibri"/>
              <a:buNone/>
            </a:pPr>
            <a:endParaRPr sz="1687" b="0" i="0" u="none" strike="noStrike" cap="none">
              <a:solidFill>
                <a:srgbClr val="000000"/>
              </a:solidFill>
              <a:latin typeface="Arial"/>
              <a:ea typeface="Arial"/>
              <a:cs typeface="Arial"/>
              <a:sym typeface="Arial"/>
            </a:endParaRPr>
          </a:p>
        </p:txBody>
      </p:sp>
      <p:pic>
        <p:nvPicPr>
          <p:cNvPr id="87" name="Google Shape;87;p36" descr="Picture 12"/>
          <p:cNvPicPr preferRelativeResize="0"/>
          <p:nvPr/>
        </p:nvPicPr>
        <p:blipFill rotWithShape="1">
          <a:blip r:embed="rId2">
            <a:alphaModFix/>
          </a:blip>
          <a:srcRect/>
          <a:stretch/>
        </p:blipFill>
        <p:spPr>
          <a:xfrm>
            <a:off x="7522906" y="389562"/>
            <a:ext cx="1269402" cy="423662"/>
          </a:xfrm>
          <a:prstGeom prst="rect">
            <a:avLst/>
          </a:prstGeom>
          <a:noFill/>
          <a:ln>
            <a:noFill/>
          </a:ln>
        </p:spPr>
      </p:pic>
      <p:sp>
        <p:nvSpPr>
          <p:cNvPr id="88" name="Google Shape;88;p36"/>
          <p:cNvSpPr/>
          <p:nvPr/>
        </p:nvSpPr>
        <p:spPr>
          <a:xfrm>
            <a:off x="-1" y="263769"/>
            <a:ext cx="9144001" cy="6330462"/>
          </a:xfrm>
          <a:prstGeom prst="rect">
            <a:avLst/>
          </a:prstGeom>
          <a:solidFill>
            <a:srgbClr val="FFFFFF"/>
          </a:solidFill>
          <a:ln>
            <a:noFill/>
          </a:ln>
        </p:spPr>
        <p:txBody>
          <a:bodyPr spcFirstLastPara="1" wrap="square" lIns="42188" tIns="42188" rIns="42188" bIns="42188" anchor="ctr" anchorCtr="0">
            <a:noAutofit/>
          </a:bodyPr>
          <a:lstStyle/>
          <a:p>
            <a:pPr marL="0" marR="0" lvl="0" indent="0" algn="ctr" rtl="0">
              <a:lnSpc>
                <a:spcPct val="100000"/>
              </a:lnSpc>
              <a:spcBef>
                <a:spcPts val="0"/>
              </a:spcBef>
              <a:spcAft>
                <a:spcPts val="0"/>
              </a:spcAft>
              <a:buClr>
                <a:srgbClr val="FFFFFF"/>
              </a:buClr>
              <a:buSzPts val="2400"/>
              <a:buFont typeface="Calibri"/>
              <a:buNone/>
            </a:pPr>
            <a:endParaRPr sz="1687" b="0" i="0" u="none" strike="noStrike" cap="none">
              <a:solidFill>
                <a:srgbClr val="000000"/>
              </a:solidFill>
              <a:latin typeface="Arial"/>
              <a:ea typeface="Arial"/>
              <a:cs typeface="Arial"/>
              <a:sym typeface="Arial"/>
            </a:endParaRPr>
          </a:p>
        </p:txBody>
      </p:sp>
      <p:sp>
        <p:nvSpPr>
          <p:cNvPr id="89" name="Google Shape;89;p36"/>
          <p:cNvSpPr/>
          <p:nvPr/>
        </p:nvSpPr>
        <p:spPr>
          <a:xfrm>
            <a:off x="-1" y="-2976"/>
            <a:ext cx="9144001" cy="892969"/>
          </a:xfrm>
          <a:prstGeom prst="rect">
            <a:avLst/>
          </a:prstGeom>
          <a:solidFill>
            <a:srgbClr val="55BBB3"/>
          </a:solidFill>
          <a:ln>
            <a:noFill/>
          </a:ln>
        </p:spPr>
        <p:txBody>
          <a:bodyPr spcFirstLastPara="1" wrap="square" lIns="35719" tIns="35719" rIns="35719" bIns="35719" anchor="ctr" anchorCtr="0">
            <a:noAutofit/>
          </a:bodyPr>
          <a:lstStyle/>
          <a:p>
            <a:pPr marL="0" marR="0" lvl="0" indent="0" algn="ctr" rtl="0">
              <a:lnSpc>
                <a:spcPct val="100000"/>
              </a:lnSpc>
              <a:spcBef>
                <a:spcPts val="0"/>
              </a:spcBef>
              <a:spcAft>
                <a:spcPts val="0"/>
              </a:spcAft>
              <a:buClr>
                <a:srgbClr val="0BBEB4"/>
              </a:buClr>
              <a:buSzPts val="2400"/>
              <a:buFont typeface="Arial"/>
              <a:buNone/>
            </a:pPr>
            <a:endParaRPr sz="1687" b="0" i="0" u="none" strike="noStrike" cap="none">
              <a:solidFill>
                <a:srgbClr val="000000"/>
              </a:solidFill>
              <a:latin typeface="Arial"/>
              <a:ea typeface="Arial"/>
              <a:cs typeface="Arial"/>
              <a:sym typeface="Arial"/>
            </a:endParaRPr>
          </a:p>
        </p:txBody>
      </p:sp>
      <p:pic>
        <p:nvPicPr>
          <p:cNvPr id="90" name="Google Shape;90;p36" descr="イメージ"/>
          <p:cNvPicPr preferRelativeResize="0"/>
          <p:nvPr/>
        </p:nvPicPr>
        <p:blipFill rotWithShape="1">
          <a:blip r:embed="rId3">
            <a:alphaModFix amt="16732"/>
          </a:blip>
          <a:srcRect/>
          <a:stretch/>
        </p:blipFill>
        <p:spPr>
          <a:xfrm>
            <a:off x="7305659" y="231707"/>
            <a:ext cx="1703860" cy="423638"/>
          </a:xfrm>
          <a:prstGeom prst="rect">
            <a:avLst/>
          </a:prstGeom>
          <a:noFill/>
          <a:ln>
            <a:noFill/>
          </a:ln>
        </p:spPr>
      </p:pic>
      <p:sp>
        <p:nvSpPr>
          <p:cNvPr id="91" name="Google Shape;91;p36"/>
          <p:cNvSpPr txBox="1"/>
          <p:nvPr/>
        </p:nvSpPr>
        <p:spPr>
          <a:xfrm>
            <a:off x="395085" y="255924"/>
            <a:ext cx="3651135" cy="375167"/>
          </a:xfrm>
          <a:prstGeom prst="rect">
            <a:avLst/>
          </a:prstGeom>
          <a:noFill/>
          <a:ln>
            <a:noFill/>
          </a:ln>
        </p:spPr>
        <p:txBody>
          <a:bodyPr spcFirstLastPara="1" wrap="square" lIns="35719" tIns="35719" rIns="35719" bIns="35719" anchor="ctr" anchorCtr="0">
            <a:spAutoFit/>
          </a:bodyPr>
          <a:lstStyle/>
          <a:p>
            <a:pPr marL="0" marR="0" lvl="0" indent="0" algn="l" rtl="0">
              <a:lnSpc>
                <a:spcPct val="100000"/>
              </a:lnSpc>
              <a:spcBef>
                <a:spcPts val="0"/>
              </a:spcBef>
              <a:spcAft>
                <a:spcPts val="0"/>
              </a:spcAft>
              <a:buClr>
                <a:srgbClr val="FFFFFF"/>
              </a:buClr>
              <a:buSzPts val="2800"/>
              <a:buFont typeface="Arial"/>
              <a:buNone/>
            </a:pPr>
            <a:endParaRPr sz="1969" b="0" i="0" u="none" strike="noStrike" cap="none">
              <a:solidFill>
                <a:srgbClr val="FFFFFF"/>
              </a:solidFill>
              <a:latin typeface="Arial"/>
              <a:ea typeface="Arial"/>
              <a:cs typeface="Arial"/>
              <a:sym typeface="Arial"/>
            </a:endParaRPr>
          </a:p>
        </p:txBody>
      </p:sp>
      <p:sp>
        <p:nvSpPr>
          <p:cNvPr id="92" name="Google Shape;92;p36"/>
          <p:cNvSpPr txBox="1">
            <a:spLocks noGrp="1"/>
          </p:cNvSpPr>
          <p:nvPr>
            <p:ph type="title"/>
          </p:nvPr>
        </p:nvSpPr>
        <p:spPr>
          <a:xfrm>
            <a:off x="395085" y="298426"/>
            <a:ext cx="3339631" cy="302967"/>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lt1"/>
              </a:buClr>
              <a:buSzPts val="2800"/>
              <a:buFont typeface="Arial"/>
              <a:buNone/>
              <a:defRPr sz="1969">
                <a:solidFill>
                  <a:schemeClr val="lt1"/>
                </a:solidFill>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93" name="Google Shape;93;p36"/>
          <p:cNvSpPr txBox="1"/>
          <p:nvPr/>
        </p:nvSpPr>
        <p:spPr>
          <a:xfrm>
            <a:off x="2506019" y="6347653"/>
            <a:ext cx="4131963" cy="194801"/>
          </a:xfrm>
          <a:prstGeom prst="rect">
            <a:avLst/>
          </a:prstGeom>
          <a:noFill/>
          <a:ln>
            <a:noFill/>
          </a:ln>
        </p:spPr>
        <p:txBody>
          <a:bodyPr spcFirstLastPara="1" wrap="square" lIns="32133" tIns="32133" rIns="32133" bIns="32133" anchor="ctr" anchorCtr="0">
            <a:spAutoFit/>
          </a:bodyPr>
          <a:lstStyle/>
          <a:p>
            <a:pPr marL="0" marR="0" lvl="0" indent="0" algn="ctr" rtl="0">
              <a:lnSpc>
                <a:spcPct val="100000"/>
              </a:lnSpc>
              <a:spcBef>
                <a:spcPts val="0"/>
              </a:spcBef>
              <a:spcAft>
                <a:spcPts val="0"/>
              </a:spcAft>
              <a:buClr>
                <a:srgbClr val="888888"/>
              </a:buClr>
              <a:buSzPts val="1200"/>
              <a:buFont typeface="Helvetica Neue"/>
              <a:buNone/>
            </a:pPr>
            <a:r>
              <a:rPr lang="en-US" altLang="ja-JP" sz="844" b="0" i="0" u="none" strike="noStrike" cap="none">
                <a:solidFill>
                  <a:srgbClr val="888888"/>
                </a:solidFill>
                <a:latin typeface="Helvetica Neue"/>
                <a:ea typeface="Helvetica Neue"/>
                <a:cs typeface="Helvetica Neue"/>
                <a:sym typeface="Helvetica Neue"/>
              </a:rPr>
              <a:t>Copyright © Human Capital Technology Co., Ltd. All rights reserved.</a:t>
            </a:r>
            <a:endParaRPr sz="692"/>
          </a:p>
        </p:txBody>
      </p:sp>
      <p:sp>
        <p:nvSpPr>
          <p:cNvPr id="94" name="Google Shape;94;p36"/>
          <p:cNvSpPr txBox="1"/>
          <p:nvPr/>
        </p:nvSpPr>
        <p:spPr>
          <a:xfrm>
            <a:off x="8166257" y="6305750"/>
            <a:ext cx="540301" cy="245260"/>
          </a:xfrm>
          <a:prstGeom prst="rect">
            <a:avLst/>
          </a:prstGeom>
          <a:noFill/>
          <a:ln>
            <a:noFill/>
          </a:ln>
        </p:spPr>
        <p:txBody>
          <a:bodyPr spcFirstLastPara="1" wrap="square" lIns="35719" tIns="35719" rIns="35719" bIns="35719" anchor="t" anchorCtr="0">
            <a:spAutoFit/>
          </a:bodyPr>
          <a:lstStyle/>
          <a:p>
            <a:pPr marL="0" marR="0" lvl="0" indent="0" algn="ctr" rtl="0">
              <a:lnSpc>
                <a:spcPct val="100000"/>
              </a:lnSpc>
              <a:spcBef>
                <a:spcPts val="0"/>
              </a:spcBef>
              <a:spcAft>
                <a:spcPts val="0"/>
              </a:spcAft>
              <a:buClr>
                <a:srgbClr val="000000"/>
              </a:buClr>
              <a:buSzPts val="1600"/>
              <a:buFont typeface="Calibri"/>
              <a:buNone/>
            </a:pPr>
            <a:fld id="{00000000-1234-1234-1234-123412341234}" type="slidenum">
              <a:rPr lang="en-US" altLang="ja-JP" sz="1125" b="0" i="0" u="none" strike="noStrike" cap="none">
                <a:solidFill>
                  <a:srgbClr val="000000"/>
                </a:solidFill>
                <a:latin typeface="Calibri"/>
                <a:ea typeface="Calibri"/>
                <a:cs typeface="Calibri"/>
                <a:sym typeface="Calibri"/>
              </a:rPr>
              <a:pPr marL="0" marR="0" lvl="0" indent="0" algn="ctr" rtl="0">
                <a:lnSpc>
                  <a:spcPct val="100000"/>
                </a:lnSpc>
                <a:spcBef>
                  <a:spcPts val="0"/>
                </a:spcBef>
                <a:spcAft>
                  <a:spcPts val="0"/>
                </a:spcAft>
                <a:buClr>
                  <a:srgbClr val="000000"/>
                </a:buClr>
                <a:buSzPts val="1600"/>
                <a:buFont typeface="Calibri"/>
                <a:buNone/>
              </a:pPr>
              <a:t>‹#›</a:t>
            </a:fld>
            <a:endParaRPr sz="1125"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17" name="Rectangle 7"/>
          <p:cNvSpPr/>
          <p:nvPr/>
        </p:nvSpPr>
        <p:spPr>
          <a:xfrm>
            <a:off x="-1" y="263769"/>
            <a:ext cx="9144001" cy="6330462"/>
          </a:xfrm>
          <a:prstGeom prst="rect">
            <a:avLst/>
          </a:prstGeom>
          <a:solidFill>
            <a:srgbClr val="CFD8DC"/>
          </a:solidFill>
          <a:ln w="12700">
            <a:miter lim="400000"/>
          </a:ln>
        </p:spPr>
        <p:txBody>
          <a:bodyPr lIns="42203" tIns="42203" rIns="42203" bIns="42203" anchor="ctr"/>
          <a:lstStyle/>
          <a:p>
            <a:pPr defTabSz="914367">
              <a:defRPr>
                <a:solidFill>
                  <a:srgbClr val="FFFFFF"/>
                </a:solidFill>
                <a:latin typeface="Calibri"/>
                <a:ea typeface="Calibri"/>
                <a:cs typeface="Calibri"/>
                <a:sym typeface="Calibri"/>
              </a:defRPr>
            </a:pPr>
            <a:endParaRPr sz="692"/>
          </a:p>
        </p:txBody>
      </p:sp>
      <p:sp>
        <p:nvSpPr>
          <p:cNvPr id="118" name="Rectangle 8"/>
          <p:cNvSpPr/>
          <p:nvPr/>
        </p:nvSpPr>
        <p:spPr>
          <a:xfrm>
            <a:off x="-1" y="263768"/>
            <a:ext cx="9144001" cy="675250"/>
          </a:xfrm>
          <a:prstGeom prst="rect">
            <a:avLst/>
          </a:prstGeom>
          <a:solidFill>
            <a:srgbClr val="37474F"/>
          </a:solidFill>
          <a:ln w="12700">
            <a:miter lim="400000"/>
          </a:ln>
        </p:spPr>
        <p:txBody>
          <a:bodyPr lIns="42203" tIns="42203" rIns="42203" bIns="42203" anchor="ctr"/>
          <a:lstStyle/>
          <a:p>
            <a:pPr defTabSz="914367">
              <a:defRPr>
                <a:solidFill>
                  <a:srgbClr val="FFFFFF"/>
                </a:solidFill>
                <a:latin typeface="Calibri"/>
                <a:ea typeface="Calibri"/>
                <a:cs typeface="Calibri"/>
                <a:sym typeface="Calibri"/>
              </a:defRPr>
            </a:pPr>
            <a:endParaRPr sz="692"/>
          </a:p>
        </p:txBody>
      </p:sp>
      <p:sp>
        <p:nvSpPr>
          <p:cNvPr id="119" name="Rectangle 13"/>
          <p:cNvSpPr/>
          <p:nvPr/>
        </p:nvSpPr>
        <p:spPr>
          <a:xfrm>
            <a:off x="351692" y="1099129"/>
            <a:ext cx="8440616" cy="5064370"/>
          </a:xfrm>
          <a:prstGeom prst="rect">
            <a:avLst/>
          </a:prstGeom>
          <a:solidFill>
            <a:srgbClr val="FFFFFF"/>
          </a:solidFill>
          <a:ln w="12700">
            <a:miter lim="400000"/>
          </a:ln>
        </p:spPr>
        <p:txBody>
          <a:bodyPr lIns="42203" tIns="42203" rIns="42203" bIns="42203" anchor="ctr"/>
          <a:lstStyle/>
          <a:p>
            <a:pPr defTabSz="914367">
              <a:defRPr>
                <a:solidFill>
                  <a:srgbClr val="FFFFFF"/>
                </a:solidFill>
                <a:latin typeface="Calibri"/>
                <a:ea typeface="Calibri"/>
                <a:cs typeface="Calibri"/>
                <a:sym typeface="Calibri"/>
              </a:defRPr>
            </a:pPr>
            <a:endParaRPr sz="692"/>
          </a:p>
        </p:txBody>
      </p:sp>
      <p:pic>
        <p:nvPicPr>
          <p:cNvPr id="120" name="Picture 12" descr="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22906" y="389562"/>
            <a:ext cx="1269402" cy="423662"/>
          </a:xfrm>
          <a:prstGeom prst="rect">
            <a:avLst/>
          </a:prstGeom>
          <a:ln w="12700">
            <a:miter lim="400000"/>
          </a:ln>
        </p:spPr>
      </p:pic>
      <p:sp>
        <p:nvSpPr>
          <p:cNvPr id="121" name="Rectangle 5"/>
          <p:cNvSpPr/>
          <p:nvPr/>
        </p:nvSpPr>
        <p:spPr>
          <a:xfrm>
            <a:off x="-1" y="263769"/>
            <a:ext cx="9144001" cy="6330462"/>
          </a:xfrm>
          <a:prstGeom prst="rect">
            <a:avLst/>
          </a:prstGeom>
          <a:solidFill>
            <a:srgbClr val="FFFFFF"/>
          </a:solidFill>
          <a:ln w="12700">
            <a:miter lim="400000"/>
          </a:ln>
        </p:spPr>
        <p:txBody>
          <a:bodyPr lIns="42203" tIns="42203" rIns="42203" bIns="42203" anchor="ctr"/>
          <a:lstStyle/>
          <a:p>
            <a:pPr defTabSz="914367">
              <a:defRPr>
                <a:solidFill>
                  <a:srgbClr val="FFFFFF"/>
                </a:solidFill>
                <a:latin typeface="Calibri"/>
                <a:ea typeface="Calibri"/>
                <a:cs typeface="Calibri"/>
                <a:sym typeface="Calibri"/>
              </a:defRPr>
            </a:pPr>
            <a:endParaRPr sz="692"/>
          </a:p>
        </p:txBody>
      </p:sp>
      <p:sp>
        <p:nvSpPr>
          <p:cNvPr id="8" name="四角形">
            <a:extLst>
              <a:ext uri="{FF2B5EF4-FFF2-40B4-BE49-F238E27FC236}">
                <a16:creationId xmlns:a16="http://schemas.microsoft.com/office/drawing/2014/main" id="{7EBCDE6C-EF82-4E63-8ED9-32154AA1794A}"/>
              </a:ext>
            </a:extLst>
          </p:cNvPr>
          <p:cNvSpPr/>
          <p:nvPr userDrawn="1"/>
        </p:nvSpPr>
        <p:spPr>
          <a:xfrm>
            <a:off x="-1" y="-2976"/>
            <a:ext cx="9144001" cy="892969"/>
          </a:xfrm>
          <a:prstGeom prst="rect">
            <a:avLst/>
          </a:prstGeom>
          <a:solidFill>
            <a:srgbClr val="55BBB3"/>
          </a:solidFill>
          <a:ln w="12700">
            <a:miter lim="400000"/>
          </a:ln>
        </p:spPr>
        <p:txBody>
          <a:bodyPr lIns="35719" tIns="35719" rIns="35719" bIns="35719" anchor="ctr"/>
          <a:lstStyle/>
          <a:p>
            <a:pPr>
              <a:defRPr sz="2200">
                <a:solidFill>
                  <a:srgbClr val="0BBEB4"/>
                </a:solidFill>
                <a:latin typeface="+mn-lt"/>
                <a:ea typeface="+mn-ea"/>
                <a:cs typeface="+mn-cs"/>
                <a:sym typeface="ヒラギノ角ゴ ProN W3"/>
              </a:defRPr>
            </a:pPr>
            <a:endParaRPr sz="1547" dirty="0"/>
          </a:p>
        </p:txBody>
      </p:sp>
      <p:pic>
        <p:nvPicPr>
          <p:cNvPr id="9" name="イメージ" descr="イメージ">
            <a:extLst>
              <a:ext uri="{FF2B5EF4-FFF2-40B4-BE49-F238E27FC236}">
                <a16:creationId xmlns:a16="http://schemas.microsoft.com/office/drawing/2014/main" id="{4EF24628-C06B-4D70-A071-0AEDFCCBA1F1}"/>
              </a:ext>
            </a:extLst>
          </p:cNvPr>
          <p:cNvPicPr>
            <a:picLocks noChangeAspect="1"/>
          </p:cNvPicPr>
          <p:nvPr userDrawn="1"/>
        </p:nvPicPr>
        <p:blipFill>
          <a:blip r:embed="rId3" cstate="print">
            <a:alphaModFix amt="16732"/>
            <a:extLst>
              <a:ext uri="{28A0092B-C50C-407E-A947-70E740481C1C}">
                <a14:useLocalDpi xmlns:a14="http://schemas.microsoft.com/office/drawing/2010/main"/>
              </a:ext>
            </a:extLst>
          </a:blip>
          <a:srcRect/>
          <a:stretch>
            <a:fillRect/>
          </a:stretch>
        </p:blipFill>
        <p:spPr>
          <a:xfrm>
            <a:off x="7305659" y="231707"/>
            <a:ext cx="1703860" cy="423638"/>
          </a:xfrm>
          <a:prstGeom prst="rect">
            <a:avLst/>
          </a:prstGeom>
          <a:ln w="12700">
            <a:miter lim="400000"/>
          </a:ln>
        </p:spPr>
      </p:pic>
      <p:sp>
        <p:nvSpPr>
          <p:cNvPr id="10" name="目次">
            <a:extLst>
              <a:ext uri="{FF2B5EF4-FFF2-40B4-BE49-F238E27FC236}">
                <a16:creationId xmlns:a16="http://schemas.microsoft.com/office/drawing/2014/main" id="{C7BCA1C8-6E19-47AF-AAD0-1875083E9C64}"/>
              </a:ext>
            </a:extLst>
          </p:cNvPr>
          <p:cNvSpPr txBox="1"/>
          <p:nvPr userDrawn="1"/>
        </p:nvSpPr>
        <p:spPr>
          <a:xfrm>
            <a:off x="395085" y="255924"/>
            <a:ext cx="3651135" cy="375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lgn="l">
              <a:defRPr sz="2800">
                <a:solidFill>
                  <a:srgbClr val="FFFFFF"/>
                </a:solidFill>
              </a:defRPr>
            </a:lvl1pPr>
          </a:lstStyle>
          <a:p>
            <a:endParaRPr sz="1969" dirty="0"/>
          </a:p>
        </p:txBody>
      </p:sp>
      <p:sp>
        <p:nvSpPr>
          <p:cNvPr id="2" name="タイトル 1">
            <a:extLst>
              <a:ext uri="{FF2B5EF4-FFF2-40B4-BE49-F238E27FC236}">
                <a16:creationId xmlns:a16="http://schemas.microsoft.com/office/drawing/2014/main" id="{78555484-4009-44EE-8BBF-79359CAA66B4}"/>
              </a:ext>
            </a:extLst>
          </p:cNvPr>
          <p:cNvSpPr>
            <a:spLocks noGrp="1"/>
          </p:cNvSpPr>
          <p:nvPr>
            <p:ph type="title"/>
          </p:nvPr>
        </p:nvSpPr>
        <p:spPr>
          <a:xfrm>
            <a:off x="395085" y="298426"/>
            <a:ext cx="3339631" cy="302967"/>
          </a:xfrm>
        </p:spPr>
        <p:txBody>
          <a:bodyPr wrap="none" lIns="0" tIns="0" rIns="0" bIns="0">
            <a:spAutoFit/>
          </a:bodyPr>
          <a:lstStyle>
            <a:lvl1pPr algn="l">
              <a:defRPr sz="1969">
                <a:solidFill>
                  <a:schemeClr val="bg1"/>
                </a:solidFill>
              </a:defRPr>
            </a:lvl1pPr>
          </a:lstStyle>
          <a:p>
            <a:r>
              <a:rPr kumimoji="1" lang="ja-JP" altLang="en-US" dirty="0"/>
              <a:t>マスター タイトルの書式設定</a:t>
            </a:r>
          </a:p>
        </p:txBody>
      </p:sp>
      <p:sp>
        <p:nvSpPr>
          <p:cNvPr id="14" name="Footer Placeholder 9">
            <a:extLst>
              <a:ext uri="{FF2B5EF4-FFF2-40B4-BE49-F238E27FC236}">
                <a16:creationId xmlns:a16="http://schemas.microsoft.com/office/drawing/2014/main" id="{AF7A617F-B680-4E63-A106-8348A6110917}"/>
              </a:ext>
            </a:extLst>
          </p:cNvPr>
          <p:cNvSpPr txBox="1"/>
          <p:nvPr userDrawn="1"/>
        </p:nvSpPr>
        <p:spPr>
          <a:xfrm>
            <a:off x="2506019" y="6333933"/>
            <a:ext cx="4131963" cy="222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46" rIns="32146" anchor="ctr">
            <a:spAutoFit/>
          </a:bodyPr>
          <a:lstStyle>
            <a:lvl1pPr defTabSz="914400">
              <a:defRPr sz="1200">
                <a:solidFill>
                  <a:srgbClr val="888888"/>
                </a:solidFill>
                <a:latin typeface="Helvetica"/>
                <a:ea typeface="Helvetica"/>
                <a:cs typeface="Helvetica"/>
                <a:sym typeface="Helvetica"/>
              </a:defRPr>
            </a:lvl1pPr>
          </a:lstStyle>
          <a:p>
            <a:r>
              <a:rPr sz="844"/>
              <a:t>Copyright © Human Capital Technology Co., Ltd. All rights reserved.</a:t>
            </a:r>
          </a:p>
        </p:txBody>
      </p:sp>
      <p:sp>
        <p:nvSpPr>
          <p:cNvPr id="15" name="スライド番号">
            <a:extLst>
              <a:ext uri="{FF2B5EF4-FFF2-40B4-BE49-F238E27FC236}">
                <a16:creationId xmlns:a16="http://schemas.microsoft.com/office/drawing/2014/main" id="{6B275066-E62F-49A5-92A1-7914535F5774}"/>
              </a:ext>
            </a:extLst>
          </p:cNvPr>
          <p:cNvSpPr txBox="1">
            <a:spLocks/>
          </p:cNvSpPr>
          <p:nvPr userDrawn="1"/>
        </p:nvSpPr>
        <p:spPr>
          <a:xfrm>
            <a:off x="8166257" y="6305750"/>
            <a:ext cx="540301" cy="2452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a:lstStyle>
          <a:p>
            <a:fld id="{86CB4B4D-7CA3-9044-876B-883B54F8677D}" type="slidenum">
              <a:rPr lang="en-US" altLang="ja-JP" sz="1125" smtClean="0">
                <a:latin typeface="Calibri" panose="020F0502020204030204" pitchFamily="34" charset="0"/>
                <a:cs typeface="Calibri" panose="020F0502020204030204" pitchFamily="34" charset="0"/>
              </a:rPr>
              <a:pPr/>
              <a:t>‹#›</a:t>
            </a:fld>
            <a:endParaRPr lang="ja-JP" altLang="en-US" sz="1125"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561137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タイトル（上）">
  <p:cSld name="2_タイトル（上）">
    <p:spTree>
      <p:nvGrpSpPr>
        <p:cNvPr id="1" name="Shape 13"/>
        <p:cNvGrpSpPr/>
        <p:nvPr/>
      </p:nvGrpSpPr>
      <p:grpSpPr>
        <a:xfrm>
          <a:off x="0" y="0"/>
          <a:ext cx="0" cy="0"/>
          <a:chOff x="0" y="0"/>
          <a:chExt cx="0" cy="0"/>
        </a:xfrm>
      </p:grpSpPr>
      <p:sp>
        <p:nvSpPr>
          <p:cNvPr id="14" name="Google Shape;14;p21"/>
          <p:cNvSpPr/>
          <p:nvPr/>
        </p:nvSpPr>
        <p:spPr>
          <a:xfrm>
            <a:off x="-1" y="-2976"/>
            <a:ext cx="9144001" cy="892969"/>
          </a:xfrm>
          <a:prstGeom prst="rect">
            <a:avLst/>
          </a:prstGeom>
          <a:solidFill>
            <a:srgbClr val="55BBB3"/>
          </a:solidFill>
          <a:ln>
            <a:noFill/>
          </a:ln>
        </p:spPr>
        <p:txBody>
          <a:bodyPr spcFirstLastPara="1" wrap="square" lIns="35719" tIns="35719" rIns="35719" bIns="35719" anchor="ctr" anchorCtr="0">
            <a:noAutofit/>
          </a:bodyPr>
          <a:lstStyle/>
          <a:p>
            <a:pPr marL="0" marR="0" lvl="0" indent="0" algn="ctr" rtl="0">
              <a:lnSpc>
                <a:spcPct val="100000"/>
              </a:lnSpc>
              <a:spcBef>
                <a:spcPts val="0"/>
              </a:spcBef>
              <a:spcAft>
                <a:spcPts val="0"/>
              </a:spcAft>
              <a:buClr>
                <a:srgbClr val="0BBEB4"/>
              </a:buClr>
              <a:buSzPts val="2200"/>
              <a:buFont typeface="Arial"/>
              <a:buNone/>
            </a:pPr>
            <a:endParaRPr sz="1547" b="0" i="0" u="none" strike="noStrike" cap="none">
              <a:solidFill>
                <a:srgbClr val="000000"/>
              </a:solidFill>
              <a:latin typeface="Arial"/>
              <a:ea typeface="Arial"/>
              <a:cs typeface="Arial"/>
              <a:sym typeface="Arial"/>
            </a:endParaRPr>
          </a:p>
        </p:txBody>
      </p:sp>
      <p:pic>
        <p:nvPicPr>
          <p:cNvPr id="15" name="Google Shape;15;p21" descr="イメージ"/>
          <p:cNvPicPr preferRelativeResize="0"/>
          <p:nvPr/>
        </p:nvPicPr>
        <p:blipFill rotWithShape="1">
          <a:blip r:embed="rId2">
            <a:alphaModFix amt="16732"/>
          </a:blip>
          <a:srcRect/>
          <a:stretch/>
        </p:blipFill>
        <p:spPr>
          <a:xfrm>
            <a:off x="7305659" y="231707"/>
            <a:ext cx="1703860" cy="423638"/>
          </a:xfrm>
          <a:prstGeom prst="rect">
            <a:avLst/>
          </a:prstGeom>
          <a:noFill/>
          <a:ln>
            <a:noFill/>
          </a:ln>
        </p:spPr>
      </p:pic>
      <p:sp>
        <p:nvSpPr>
          <p:cNvPr id="16" name="Google Shape;16;p21"/>
          <p:cNvSpPr txBox="1">
            <a:spLocks noGrp="1"/>
          </p:cNvSpPr>
          <p:nvPr>
            <p:ph type="title"/>
          </p:nvPr>
        </p:nvSpPr>
        <p:spPr>
          <a:xfrm>
            <a:off x="249674" y="178594"/>
            <a:ext cx="5853946" cy="476751"/>
          </a:xfrm>
          <a:prstGeom prst="rect">
            <a:avLst/>
          </a:prstGeom>
          <a:noFill/>
          <a:ln>
            <a:noFill/>
          </a:ln>
        </p:spPr>
        <p:txBody>
          <a:bodyPr spcFirstLastPara="1" wrap="square" lIns="50800" tIns="50800" rIns="50800" bIns="50800" anchor="ctr" anchorCtr="0">
            <a:noAutofit/>
          </a:bodyPr>
          <a:lstStyle>
            <a:lvl1pPr lvl="0" algn="l">
              <a:lnSpc>
                <a:spcPct val="100000"/>
              </a:lnSpc>
              <a:spcBef>
                <a:spcPts val="0"/>
              </a:spcBef>
              <a:spcAft>
                <a:spcPts val="0"/>
              </a:spcAft>
              <a:buClr>
                <a:schemeClr val="lt1"/>
              </a:buClr>
              <a:buSzPts val="2800"/>
              <a:buFont typeface="Arial"/>
              <a:buNone/>
              <a:defRPr sz="1969" b="1">
                <a:solidFill>
                  <a:schemeClr val="lt1"/>
                </a:solidFill>
                <a:latin typeface="游ゴシック" panose="020B0400000000000000" pitchFamily="50" charset="-128"/>
                <a:ea typeface="游ゴシック" panose="020B0400000000000000" pitchFamily="50" charset="-128"/>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7" name="スライド番号">
            <a:extLst>
              <a:ext uri="{FF2B5EF4-FFF2-40B4-BE49-F238E27FC236}">
                <a16:creationId xmlns:a16="http://schemas.microsoft.com/office/drawing/2014/main" id="{E302EF70-D463-418B-8A99-6221DB75BC48}"/>
              </a:ext>
            </a:extLst>
          </p:cNvPr>
          <p:cNvSpPr txBox="1">
            <a:spLocks noGrp="1"/>
          </p:cNvSpPr>
          <p:nvPr>
            <p:ph type="sldNum" sz="quarter" idx="2"/>
          </p:nvPr>
        </p:nvSpPr>
        <p:spPr>
          <a:xfrm>
            <a:off x="8436408" y="6514809"/>
            <a:ext cx="540301" cy="2623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lstStyle/>
          <a:p>
            <a:fld id="{86CB4B4D-7CA3-9044-876B-883B54F8677D}" type="slidenum">
              <a:rPr/>
              <a:t>‹#›</a:t>
            </a:fld>
            <a:endParaRPr/>
          </a:p>
        </p:txBody>
      </p:sp>
      <p:sp>
        <p:nvSpPr>
          <p:cNvPr id="8" name="Footer Placeholder 9">
            <a:extLst>
              <a:ext uri="{FF2B5EF4-FFF2-40B4-BE49-F238E27FC236}">
                <a16:creationId xmlns:a16="http://schemas.microsoft.com/office/drawing/2014/main" id="{2F434A3F-FD14-4F80-9720-5DD8499A0454}"/>
              </a:ext>
            </a:extLst>
          </p:cNvPr>
          <p:cNvSpPr txBox="1"/>
          <p:nvPr userDrawn="1"/>
        </p:nvSpPr>
        <p:spPr>
          <a:xfrm>
            <a:off x="2029254" y="6573286"/>
            <a:ext cx="5085494" cy="212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9673" rIns="29673" anchor="ctr">
            <a:spAutoFit/>
          </a:bodyPr>
          <a:lstStyle>
            <a:lvl1pPr defTabSz="914400">
              <a:defRPr sz="1200">
                <a:solidFill>
                  <a:srgbClr val="888888"/>
                </a:solidFill>
                <a:latin typeface="Helvetica"/>
                <a:ea typeface="Helvetica"/>
                <a:cs typeface="Helvetica"/>
                <a:sym typeface="Helvetica"/>
              </a:defRPr>
            </a:lvl1pPr>
          </a:lstStyle>
          <a:p>
            <a:pPr algn="ctr"/>
            <a:r>
              <a:rPr lang="en-US" sz="779" dirty="0"/>
              <a:t>(C) Recruit Co., Ltd. All rights reserved.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タイトル（上）">
  <p:cSld name="1_タイトル（上）">
    <p:spTree>
      <p:nvGrpSpPr>
        <p:cNvPr id="1" name="Shape 19"/>
        <p:cNvGrpSpPr/>
        <p:nvPr/>
      </p:nvGrpSpPr>
      <p:grpSpPr>
        <a:xfrm>
          <a:off x="0" y="0"/>
          <a:ext cx="0" cy="0"/>
          <a:chOff x="0" y="0"/>
          <a:chExt cx="0" cy="0"/>
        </a:xfrm>
      </p:grpSpPr>
      <p:sp>
        <p:nvSpPr>
          <p:cNvPr id="20" name="Google Shape;20;p22"/>
          <p:cNvSpPr/>
          <p:nvPr/>
        </p:nvSpPr>
        <p:spPr>
          <a:xfrm>
            <a:off x="-1" y="-2976"/>
            <a:ext cx="9144001" cy="6860976"/>
          </a:xfrm>
          <a:prstGeom prst="rect">
            <a:avLst/>
          </a:prstGeom>
          <a:solidFill>
            <a:srgbClr val="55BBB3"/>
          </a:solidFill>
          <a:ln>
            <a:noFill/>
          </a:ln>
        </p:spPr>
        <p:txBody>
          <a:bodyPr spcFirstLastPara="1" wrap="square" lIns="35719" tIns="35719" rIns="35719" bIns="35719" anchor="ctr" anchorCtr="0">
            <a:noAutofit/>
          </a:bodyPr>
          <a:lstStyle/>
          <a:p>
            <a:pPr marL="0" marR="0" lvl="0" indent="0" algn="ctr" rtl="0">
              <a:lnSpc>
                <a:spcPct val="100000"/>
              </a:lnSpc>
              <a:spcBef>
                <a:spcPts val="0"/>
              </a:spcBef>
              <a:spcAft>
                <a:spcPts val="0"/>
              </a:spcAft>
              <a:buClr>
                <a:srgbClr val="0BBEB4"/>
              </a:buClr>
              <a:buSzPts val="2200"/>
              <a:buFont typeface="Arial"/>
              <a:buNone/>
            </a:pPr>
            <a:endParaRPr sz="1547" b="0" i="0" u="none" strike="noStrike" cap="none">
              <a:solidFill>
                <a:srgbClr val="000000"/>
              </a:solidFill>
              <a:latin typeface="Arial"/>
              <a:ea typeface="Arial"/>
              <a:cs typeface="Arial"/>
              <a:sym typeface="Arial"/>
            </a:endParaRPr>
          </a:p>
        </p:txBody>
      </p:sp>
      <p:pic>
        <p:nvPicPr>
          <p:cNvPr id="21" name="Google Shape;21;p22" descr="イメージ"/>
          <p:cNvPicPr preferRelativeResize="0"/>
          <p:nvPr/>
        </p:nvPicPr>
        <p:blipFill rotWithShape="1">
          <a:blip r:embed="rId2">
            <a:alphaModFix amt="16732"/>
          </a:blip>
          <a:srcRect/>
          <a:stretch/>
        </p:blipFill>
        <p:spPr>
          <a:xfrm rot="5400000">
            <a:off x="-1926146" y="2763862"/>
            <a:ext cx="5349890" cy="1330166"/>
          </a:xfrm>
          <a:prstGeom prst="rect">
            <a:avLst/>
          </a:prstGeom>
          <a:noFill/>
          <a:ln>
            <a:noFill/>
          </a:ln>
        </p:spPr>
      </p:pic>
      <p:sp>
        <p:nvSpPr>
          <p:cNvPr id="22" name="Google Shape;22;p22"/>
          <p:cNvSpPr txBox="1">
            <a:spLocks noGrp="1"/>
          </p:cNvSpPr>
          <p:nvPr>
            <p:ph type="title"/>
          </p:nvPr>
        </p:nvSpPr>
        <p:spPr>
          <a:xfrm>
            <a:off x="669727" y="2669977"/>
            <a:ext cx="7804547" cy="1518047"/>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chemeClr val="lt1"/>
              </a:buClr>
              <a:buSzPts val="3600"/>
              <a:buFont typeface="Arial"/>
              <a:buNone/>
              <a:defRPr sz="2531" b="1">
                <a:solidFill>
                  <a:schemeClr val="lt1"/>
                </a:solidFill>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6" name="Footer Placeholder 9">
            <a:extLst>
              <a:ext uri="{FF2B5EF4-FFF2-40B4-BE49-F238E27FC236}">
                <a16:creationId xmlns:a16="http://schemas.microsoft.com/office/drawing/2014/main" id="{EA8859AF-CD69-40E2-AD96-E124D79A52F5}"/>
              </a:ext>
            </a:extLst>
          </p:cNvPr>
          <p:cNvSpPr txBox="1"/>
          <p:nvPr userDrawn="1"/>
        </p:nvSpPr>
        <p:spPr>
          <a:xfrm>
            <a:off x="2029254" y="6573286"/>
            <a:ext cx="5085494" cy="212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9673" rIns="29673" anchor="ctr">
            <a:spAutoFit/>
          </a:bodyPr>
          <a:lstStyle>
            <a:lvl1pPr defTabSz="914400">
              <a:defRPr sz="1200">
                <a:solidFill>
                  <a:srgbClr val="888888"/>
                </a:solidFill>
                <a:latin typeface="Helvetica"/>
                <a:ea typeface="Helvetica"/>
                <a:cs typeface="Helvetica"/>
                <a:sym typeface="Helvetica"/>
              </a:defRPr>
            </a:lvl1pPr>
          </a:lstStyle>
          <a:p>
            <a:pPr algn="ctr"/>
            <a:r>
              <a:rPr lang="en-US" sz="779" dirty="0">
                <a:solidFill>
                  <a:schemeClr val="bg1"/>
                </a:solidFill>
              </a:rPr>
              <a:t>(C) Recruit Co., Ltd. All rights reserved.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タイトル（上）">
  <p:cSld name="4_タイトル（上）">
    <p:spTree>
      <p:nvGrpSpPr>
        <p:cNvPr id="1" name="Shape 24"/>
        <p:cNvGrpSpPr/>
        <p:nvPr/>
      </p:nvGrpSpPr>
      <p:grpSpPr>
        <a:xfrm>
          <a:off x="0" y="0"/>
          <a:ext cx="0" cy="0"/>
          <a:chOff x="0" y="0"/>
          <a:chExt cx="0" cy="0"/>
        </a:xfrm>
      </p:grpSpPr>
      <p:sp>
        <p:nvSpPr>
          <p:cNvPr id="25" name="Google Shape;25;p23"/>
          <p:cNvSpPr/>
          <p:nvPr/>
        </p:nvSpPr>
        <p:spPr>
          <a:xfrm>
            <a:off x="-1" y="-2976"/>
            <a:ext cx="9144001" cy="892969"/>
          </a:xfrm>
          <a:prstGeom prst="rect">
            <a:avLst/>
          </a:prstGeom>
          <a:solidFill>
            <a:srgbClr val="55BBB3"/>
          </a:solidFill>
          <a:ln>
            <a:noFill/>
          </a:ln>
        </p:spPr>
        <p:txBody>
          <a:bodyPr spcFirstLastPara="1" wrap="square" lIns="35719" tIns="35719" rIns="35719" bIns="35719" anchor="ctr" anchorCtr="0">
            <a:noAutofit/>
          </a:bodyPr>
          <a:lstStyle/>
          <a:p>
            <a:pPr marL="0" marR="0" lvl="0" indent="0" algn="ctr" rtl="0">
              <a:lnSpc>
                <a:spcPct val="100000"/>
              </a:lnSpc>
              <a:spcBef>
                <a:spcPts val="0"/>
              </a:spcBef>
              <a:spcAft>
                <a:spcPts val="0"/>
              </a:spcAft>
              <a:buClr>
                <a:srgbClr val="0BBEB4"/>
              </a:buClr>
              <a:buSzPts val="2200"/>
              <a:buFont typeface="Arial"/>
              <a:buNone/>
            </a:pPr>
            <a:endParaRPr sz="1547" b="0" i="0" u="none" strike="noStrike" cap="none">
              <a:solidFill>
                <a:srgbClr val="000000"/>
              </a:solidFill>
              <a:latin typeface="Arial"/>
              <a:ea typeface="Arial"/>
              <a:cs typeface="Arial"/>
              <a:sym typeface="Arial"/>
            </a:endParaRPr>
          </a:p>
        </p:txBody>
      </p:sp>
      <p:pic>
        <p:nvPicPr>
          <p:cNvPr id="26" name="Google Shape;26;p23" descr="イメージ"/>
          <p:cNvPicPr preferRelativeResize="0"/>
          <p:nvPr/>
        </p:nvPicPr>
        <p:blipFill rotWithShape="1">
          <a:blip r:embed="rId2">
            <a:alphaModFix amt="16732"/>
          </a:blip>
          <a:srcRect/>
          <a:stretch/>
        </p:blipFill>
        <p:spPr>
          <a:xfrm>
            <a:off x="7305659" y="231707"/>
            <a:ext cx="1703860" cy="423638"/>
          </a:xfrm>
          <a:prstGeom prst="rect">
            <a:avLst/>
          </a:prstGeom>
          <a:noFill/>
          <a:ln>
            <a:noFill/>
          </a:ln>
        </p:spPr>
      </p:pic>
      <p:sp>
        <p:nvSpPr>
          <p:cNvPr id="27" name="Google Shape;27;p23"/>
          <p:cNvSpPr txBox="1">
            <a:spLocks noGrp="1"/>
          </p:cNvSpPr>
          <p:nvPr>
            <p:ph type="title"/>
          </p:nvPr>
        </p:nvSpPr>
        <p:spPr>
          <a:xfrm>
            <a:off x="249674" y="178594"/>
            <a:ext cx="5853946" cy="476751"/>
          </a:xfrm>
          <a:prstGeom prst="rect">
            <a:avLst/>
          </a:prstGeom>
          <a:noFill/>
          <a:ln>
            <a:noFill/>
          </a:ln>
        </p:spPr>
        <p:txBody>
          <a:bodyPr spcFirstLastPara="1" wrap="square" lIns="50800" tIns="50800" rIns="50800" bIns="50800" anchor="ctr" anchorCtr="0">
            <a:noAutofit/>
          </a:bodyPr>
          <a:lstStyle>
            <a:lvl1pPr lvl="0" algn="l">
              <a:lnSpc>
                <a:spcPct val="100000"/>
              </a:lnSpc>
              <a:spcBef>
                <a:spcPts val="0"/>
              </a:spcBef>
              <a:spcAft>
                <a:spcPts val="0"/>
              </a:spcAft>
              <a:buClr>
                <a:schemeClr val="lt1"/>
              </a:buClr>
              <a:buSzPts val="2800"/>
              <a:buFont typeface="Arial"/>
              <a:buNone/>
              <a:defRPr sz="1969" b="1">
                <a:solidFill>
                  <a:schemeClr val="lt1"/>
                </a:solidFill>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5" name="スライド番号">
            <a:extLst>
              <a:ext uri="{FF2B5EF4-FFF2-40B4-BE49-F238E27FC236}">
                <a16:creationId xmlns:a16="http://schemas.microsoft.com/office/drawing/2014/main" id="{EFD0069D-DCF9-440F-A477-1EBB475DF95D}"/>
              </a:ext>
            </a:extLst>
          </p:cNvPr>
          <p:cNvSpPr txBox="1">
            <a:spLocks noGrp="1"/>
          </p:cNvSpPr>
          <p:nvPr>
            <p:ph type="sldNum" sz="quarter" idx="2"/>
          </p:nvPr>
        </p:nvSpPr>
        <p:spPr>
          <a:xfrm>
            <a:off x="8436408" y="6514809"/>
            <a:ext cx="540301" cy="2623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lstStyle/>
          <a:p>
            <a:fld id="{86CB4B4D-7CA3-9044-876B-883B54F8677D}" type="slidenum">
              <a:rPr/>
              <a:t>‹#›</a:t>
            </a:fld>
            <a:endParaRPr/>
          </a:p>
        </p:txBody>
      </p:sp>
      <p:sp>
        <p:nvSpPr>
          <p:cNvPr id="6" name="Footer Placeholder 9">
            <a:extLst>
              <a:ext uri="{FF2B5EF4-FFF2-40B4-BE49-F238E27FC236}">
                <a16:creationId xmlns:a16="http://schemas.microsoft.com/office/drawing/2014/main" id="{5E31B187-D3B0-499D-AF51-BB495F8678CE}"/>
              </a:ext>
            </a:extLst>
          </p:cNvPr>
          <p:cNvSpPr txBox="1"/>
          <p:nvPr userDrawn="1"/>
        </p:nvSpPr>
        <p:spPr>
          <a:xfrm>
            <a:off x="2029254" y="6573286"/>
            <a:ext cx="5085494" cy="212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9673" rIns="29673" anchor="ctr">
            <a:spAutoFit/>
          </a:bodyPr>
          <a:lstStyle>
            <a:lvl1pPr defTabSz="914400">
              <a:defRPr sz="1200">
                <a:solidFill>
                  <a:srgbClr val="888888"/>
                </a:solidFill>
                <a:latin typeface="Helvetica"/>
                <a:ea typeface="Helvetica"/>
                <a:cs typeface="Helvetica"/>
                <a:sym typeface="Helvetica"/>
              </a:defRPr>
            </a:lvl1pPr>
          </a:lstStyle>
          <a:p>
            <a:pPr algn="ctr"/>
            <a:r>
              <a:rPr lang="en-US" sz="779" dirty="0"/>
              <a:t>(C) Recruit Co., Ltd. All rights reserved.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タイトル&amp;サブタイトル">
  <p:cSld name="1_タイトル&amp;サブタイトル">
    <p:spTree>
      <p:nvGrpSpPr>
        <p:cNvPr id="1" name="Shape 28"/>
        <p:cNvGrpSpPr/>
        <p:nvPr/>
      </p:nvGrpSpPr>
      <p:grpSpPr>
        <a:xfrm>
          <a:off x="0" y="0"/>
          <a:ext cx="0" cy="0"/>
          <a:chOff x="0" y="0"/>
          <a:chExt cx="0" cy="0"/>
        </a:xfrm>
      </p:grpSpPr>
      <p:sp>
        <p:nvSpPr>
          <p:cNvPr id="29" name="Google Shape;29;p24"/>
          <p:cNvSpPr/>
          <p:nvPr/>
        </p:nvSpPr>
        <p:spPr>
          <a:xfrm>
            <a:off x="0" y="-2976"/>
            <a:ext cx="9144000" cy="6860976"/>
          </a:xfrm>
          <a:prstGeom prst="rect">
            <a:avLst/>
          </a:prstGeom>
          <a:solidFill>
            <a:srgbClr val="55BBB3"/>
          </a:solidFill>
          <a:ln>
            <a:noFill/>
          </a:ln>
        </p:spPr>
        <p:txBody>
          <a:bodyPr spcFirstLastPara="1" wrap="square" lIns="35719" tIns="35719" rIns="35719" bIns="35719" anchor="ctr" anchorCtr="0">
            <a:noAutofit/>
          </a:bodyPr>
          <a:lstStyle/>
          <a:p>
            <a:pPr marL="0" marR="0" lvl="0" indent="0" algn="ctr" rtl="0">
              <a:lnSpc>
                <a:spcPct val="100000"/>
              </a:lnSpc>
              <a:spcBef>
                <a:spcPts val="0"/>
              </a:spcBef>
              <a:spcAft>
                <a:spcPts val="0"/>
              </a:spcAft>
              <a:buClr>
                <a:srgbClr val="0BBEB4"/>
              </a:buClr>
              <a:buSzPts val="2200"/>
              <a:buFont typeface="Arial"/>
              <a:buNone/>
            </a:pPr>
            <a:endParaRPr sz="1547" b="0" i="0" u="none" strike="noStrike" cap="none">
              <a:solidFill>
                <a:srgbClr val="000000"/>
              </a:solidFill>
              <a:latin typeface="Arial"/>
              <a:ea typeface="Arial"/>
              <a:cs typeface="Arial"/>
              <a:sym typeface="Arial"/>
            </a:endParaRPr>
          </a:p>
        </p:txBody>
      </p:sp>
      <p:pic>
        <p:nvPicPr>
          <p:cNvPr id="30" name="Google Shape;30;p24" descr="Picture 7"/>
          <p:cNvPicPr preferRelativeResize="0"/>
          <p:nvPr/>
        </p:nvPicPr>
        <p:blipFill rotWithShape="1">
          <a:blip r:embed="rId2">
            <a:alphaModFix/>
          </a:blip>
          <a:srcRect/>
          <a:stretch/>
        </p:blipFill>
        <p:spPr>
          <a:xfrm>
            <a:off x="4412293" y="1833238"/>
            <a:ext cx="4122754" cy="2560913"/>
          </a:xfrm>
          <a:prstGeom prst="rect">
            <a:avLst/>
          </a:prstGeom>
          <a:noFill/>
          <a:ln>
            <a:noFill/>
          </a:ln>
        </p:spPr>
      </p:pic>
      <p:pic>
        <p:nvPicPr>
          <p:cNvPr id="31" name="Google Shape;31;p24" descr="図 1"/>
          <p:cNvPicPr preferRelativeResize="0"/>
          <p:nvPr/>
        </p:nvPicPr>
        <p:blipFill rotWithShape="1">
          <a:blip r:embed="rId3">
            <a:alphaModFix/>
          </a:blip>
          <a:srcRect/>
          <a:stretch/>
        </p:blipFill>
        <p:spPr>
          <a:xfrm>
            <a:off x="7069502" y="4581021"/>
            <a:ext cx="574904" cy="675250"/>
          </a:xfrm>
          <a:prstGeom prst="rect">
            <a:avLst/>
          </a:prstGeom>
          <a:noFill/>
          <a:ln>
            <a:noFill/>
          </a:ln>
        </p:spPr>
      </p:pic>
      <p:pic>
        <p:nvPicPr>
          <p:cNvPr id="32" name="Google Shape;32;p24" descr="Picture 2"/>
          <p:cNvPicPr preferRelativeResize="0"/>
          <p:nvPr/>
        </p:nvPicPr>
        <p:blipFill rotWithShape="1">
          <a:blip r:embed="rId4">
            <a:alphaModFix/>
          </a:blip>
          <a:srcRect/>
          <a:stretch/>
        </p:blipFill>
        <p:spPr>
          <a:xfrm>
            <a:off x="7834947" y="4581021"/>
            <a:ext cx="675250" cy="675250"/>
          </a:xfrm>
          <a:prstGeom prst="rect">
            <a:avLst/>
          </a:prstGeom>
          <a:noFill/>
          <a:ln>
            <a:noFill/>
          </a:ln>
        </p:spPr>
      </p:pic>
      <p:sp>
        <p:nvSpPr>
          <p:cNvPr id="33" name="Google Shape;33;p24"/>
          <p:cNvSpPr/>
          <p:nvPr/>
        </p:nvSpPr>
        <p:spPr>
          <a:xfrm>
            <a:off x="882967" y="3655688"/>
            <a:ext cx="3215814" cy="563194"/>
          </a:xfrm>
          <a:prstGeom prst="rect">
            <a:avLst/>
          </a:prstGeom>
          <a:noFill/>
          <a:ln w="12700" cap="flat" cmpd="sng">
            <a:solidFill>
              <a:srgbClr val="FFFFFF"/>
            </a:solidFill>
            <a:prstDash val="solid"/>
            <a:miter lim="800000"/>
            <a:headEnd type="none" w="sm" len="sm"/>
            <a:tailEnd type="none" w="sm" len="sm"/>
          </a:ln>
        </p:spPr>
        <p:txBody>
          <a:bodyPr spcFirstLastPara="1" wrap="square" lIns="35719" tIns="35719" rIns="35719" bIns="35719"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1687" b="0" i="0" u="none" strike="noStrike" cap="none">
              <a:solidFill>
                <a:srgbClr val="000000"/>
              </a:solidFill>
              <a:latin typeface="Arial"/>
              <a:ea typeface="Arial"/>
              <a:cs typeface="Arial"/>
              <a:sym typeface="Arial"/>
            </a:endParaRPr>
          </a:p>
        </p:txBody>
      </p:sp>
      <p:pic>
        <p:nvPicPr>
          <p:cNvPr id="34" name="Google Shape;34;p24" descr="イメージ"/>
          <p:cNvPicPr preferRelativeResize="0"/>
          <p:nvPr/>
        </p:nvPicPr>
        <p:blipFill rotWithShape="1">
          <a:blip r:embed="rId5">
            <a:alphaModFix/>
          </a:blip>
          <a:srcRect/>
          <a:stretch/>
        </p:blipFill>
        <p:spPr>
          <a:xfrm>
            <a:off x="775696" y="2153510"/>
            <a:ext cx="3425036" cy="1141685"/>
          </a:xfrm>
          <a:prstGeom prst="rect">
            <a:avLst/>
          </a:prstGeom>
          <a:noFill/>
          <a:ln>
            <a:noFill/>
          </a:ln>
        </p:spPr>
      </p:pic>
      <p:sp>
        <p:nvSpPr>
          <p:cNvPr id="35" name="Google Shape;35;p24"/>
          <p:cNvSpPr txBox="1">
            <a:spLocks noGrp="1"/>
          </p:cNvSpPr>
          <p:nvPr>
            <p:ph type="title"/>
          </p:nvPr>
        </p:nvSpPr>
        <p:spPr>
          <a:xfrm>
            <a:off x="961219" y="3639754"/>
            <a:ext cx="3059311" cy="59506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chemeClr val="lt1"/>
              </a:buClr>
              <a:buSzPts val="2400"/>
              <a:buFont typeface="Arial"/>
              <a:buNone/>
              <a:defRPr sz="1687" b="1">
                <a:solidFill>
                  <a:schemeClr val="lt1"/>
                </a:solidFill>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pic>
        <p:nvPicPr>
          <p:cNvPr id="36" name="Google Shape;36;p24" descr="hctlogo.png"/>
          <p:cNvPicPr preferRelativeResize="0"/>
          <p:nvPr/>
        </p:nvPicPr>
        <p:blipFill rotWithShape="1">
          <a:blip r:embed="rId6">
            <a:alphaModFix/>
          </a:blip>
          <a:srcRect/>
          <a:stretch/>
        </p:blipFill>
        <p:spPr>
          <a:xfrm>
            <a:off x="3098602" y="6323051"/>
            <a:ext cx="2946798" cy="1428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中央）" type="tx">
  <p:cSld name="TITLE_AND_BODY">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892969" y="2268141"/>
            <a:ext cx="7358063" cy="2321719"/>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9" name="Google Shape;39;p25"/>
          <p:cNvSpPr txBox="1">
            <a:spLocks noGrp="1"/>
          </p:cNvSpPr>
          <p:nvPr>
            <p:ph type="sldNum" idx="12"/>
          </p:nvPr>
        </p:nvSpPr>
        <p:spPr>
          <a:xfrm>
            <a:off x="4449997" y="6536531"/>
            <a:ext cx="239245" cy="448841"/>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画像（縦長）">
  <p:cSld name="画像（縦長）">
    <p:spTree>
      <p:nvGrpSpPr>
        <p:cNvPr id="1" name="Shape 40"/>
        <p:cNvGrpSpPr/>
        <p:nvPr/>
      </p:nvGrpSpPr>
      <p:grpSpPr>
        <a:xfrm>
          <a:off x="0" y="0"/>
          <a:ext cx="0" cy="0"/>
          <a:chOff x="0" y="0"/>
          <a:chExt cx="0" cy="0"/>
        </a:xfrm>
      </p:grpSpPr>
      <p:sp>
        <p:nvSpPr>
          <p:cNvPr id="41" name="Google Shape;41;p26"/>
          <p:cNvSpPr>
            <a:spLocks noGrp="1"/>
          </p:cNvSpPr>
          <p:nvPr>
            <p:ph type="pic" idx="2"/>
          </p:nvPr>
        </p:nvSpPr>
        <p:spPr>
          <a:xfrm>
            <a:off x="4723805" y="446484"/>
            <a:ext cx="3750469" cy="5777508"/>
          </a:xfrm>
          <a:prstGeom prst="rect">
            <a:avLst/>
          </a:prstGeom>
          <a:noFill/>
          <a:ln>
            <a:noFill/>
          </a:ln>
        </p:spPr>
      </p:sp>
      <p:sp>
        <p:nvSpPr>
          <p:cNvPr id="42" name="Google Shape;42;p26"/>
          <p:cNvSpPr txBox="1">
            <a:spLocks noGrp="1"/>
          </p:cNvSpPr>
          <p:nvPr>
            <p:ph type="title"/>
          </p:nvPr>
        </p:nvSpPr>
        <p:spPr>
          <a:xfrm>
            <a:off x="669726" y="446484"/>
            <a:ext cx="3750469" cy="2803922"/>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6000"/>
              <a:buFont typeface="Arial"/>
              <a:buNone/>
              <a:defRPr sz="4219"/>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3" name="Google Shape;43;p26"/>
          <p:cNvSpPr txBox="1">
            <a:spLocks noGrp="1"/>
          </p:cNvSpPr>
          <p:nvPr>
            <p:ph type="body" idx="1"/>
          </p:nvPr>
        </p:nvSpPr>
        <p:spPr>
          <a:xfrm>
            <a:off x="669726" y="3321844"/>
            <a:ext cx="3750469" cy="2893219"/>
          </a:xfrm>
          <a:prstGeom prst="rect">
            <a:avLst/>
          </a:prstGeom>
          <a:noFill/>
          <a:ln>
            <a:noFill/>
          </a:ln>
        </p:spPr>
        <p:txBody>
          <a:bodyPr spcFirstLastPara="1" wrap="square" lIns="50800" tIns="50800" rIns="50800" bIns="50800" anchor="t" anchorCtr="0">
            <a:normAutofit/>
          </a:bodyPr>
          <a:lstStyle>
            <a:lvl1pPr marL="321457" lvl="0" indent="-160729" algn="ctr">
              <a:lnSpc>
                <a:spcPct val="100000"/>
              </a:lnSpc>
              <a:spcBef>
                <a:spcPts val="0"/>
              </a:spcBef>
              <a:spcAft>
                <a:spcPts val="0"/>
              </a:spcAft>
              <a:buClr>
                <a:srgbClr val="000000"/>
              </a:buClr>
              <a:buSzPts val="3700"/>
              <a:buFont typeface="Arial"/>
              <a:buNone/>
              <a:defRPr sz="2601"/>
            </a:lvl1pPr>
            <a:lvl2pPr marL="642915" lvl="1" indent="-160729" algn="ctr">
              <a:lnSpc>
                <a:spcPct val="100000"/>
              </a:lnSpc>
              <a:spcBef>
                <a:spcPts val="0"/>
              </a:spcBef>
              <a:spcAft>
                <a:spcPts val="0"/>
              </a:spcAft>
              <a:buClr>
                <a:srgbClr val="000000"/>
              </a:buClr>
              <a:buSzPts val="3700"/>
              <a:buFont typeface="Arial"/>
              <a:buNone/>
              <a:defRPr sz="2601"/>
            </a:lvl2pPr>
            <a:lvl3pPr marL="964372" lvl="2" indent="-160729" algn="ctr">
              <a:lnSpc>
                <a:spcPct val="100000"/>
              </a:lnSpc>
              <a:spcBef>
                <a:spcPts val="0"/>
              </a:spcBef>
              <a:spcAft>
                <a:spcPts val="0"/>
              </a:spcAft>
              <a:buClr>
                <a:srgbClr val="000000"/>
              </a:buClr>
              <a:buSzPts val="3700"/>
              <a:buFont typeface="Arial"/>
              <a:buNone/>
              <a:defRPr sz="2601"/>
            </a:lvl3pPr>
            <a:lvl4pPr marL="1285829" lvl="3" indent="-160729" algn="ctr">
              <a:lnSpc>
                <a:spcPct val="100000"/>
              </a:lnSpc>
              <a:spcBef>
                <a:spcPts val="0"/>
              </a:spcBef>
              <a:spcAft>
                <a:spcPts val="0"/>
              </a:spcAft>
              <a:buClr>
                <a:srgbClr val="000000"/>
              </a:buClr>
              <a:buSzPts val="3700"/>
              <a:buFont typeface="Arial"/>
              <a:buNone/>
              <a:defRPr sz="2601"/>
            </a:lvl4pPr>
            <a:lvl5pPr marL="1607287" lvl="4" indent="-160729" algn="ctr">
              <a:lnSpc>
                <a:spcPct val="100000"/>
              </a:lnSpc>
              <a:spcBef>
                <a:spcPts val="0"/>
              </a:spcBef>
              <a:spcAft>
                <a:spcPts val="0"/>
              </a:spcAft>
              <a:buClr>
                <a:srgbClr val="000000"/>
              </a:buClr>
              <a:buSzPts val="3700"/>
              <a:buFont typeface="Arial"/>
              <a:buNone/>
              <a:defRPr sz="2601"/>
            </a:lvl5pPr>
            <a:lvl6pPr marL="1928744" lvl="5" indent="-277257" algn="l">
              <a:lnSpc>
                <a:spcPct val="100000"/>
              </a:lnSpc>
              <a:spcBef>
                <a:spcPts val="2953"/>
              </a:spcBef>
              <a:spcAft>
                <a:spcPts val="0"/>
              </a:spcAft>
              <a:buClr>
                <a:srgbClr val="000000"/>
              </a:buClr>
              <a:buSzPts val="2610"/>
              <a:buChar char="•"/>
              <a:defRPr/>
            </a:lvl6pPr>
            <a:lvl7pPr marL="2250201" lvl="6" indent="-277257" algn="l">
              <a:lnSpc>
                <a:spcPct val="100000"/>
              </a:lnSpc>
              <a:spcBef>
                <a:spcPts val="2953"/>
              </a:spcBef>
              <a:spcAft>
                <a:spcPts val="0"/>
              </a:spcAft>
              <a:buClr>
                <a:srgbClr val="000000"/>
              </a:buClr>
              <a:buSzPts val="2610"/>
              <a:buChar char="•"/>
              <a:defRPr/>
            </a:lvl7pPr>
            <a:lvl8pPr marL="2571659" lvl="7" indent="-277256" algn="l">
              <a:lnSpc>
                <a:spcPct val="100000"/>
              </a:lnSpc>
              <a:spcBef>
                <a:spcPts val="2953"/>
              </a:spcBef>
              <a:spcAft>
                <a:spcPts val="0"/>
              </a:spcAft>
              <a:buClr>
                <a:srgbClr val="000000"/>
              </a:buClr>
              <a:buSzPts val="2610"/>
              <a:buChar char="•"/>
              <a:defRPr/>
            </a:lvl8pPr>
            <a:lvl9pPr marL="2893116" lvl="8" indent="-277256" algn="l">
              <a:lnSpc>
                <a:spcPct val="100000"/>
              </a:lnSpc>
              <a:spcBef>
                <a:spcPts val="2953"/>
              </a:spcBef>
              <a:spcAft>
                <a:spcPts val="0"/>
              </a:spcAft>
              <a:buClr>
                <a:srgbClr val="000000"/>
              </a:buClr>
              <a:buSzPts val="2610"/>
              <a:buChar char="•"/>
              <a:defRPr/>
            </a:lvl9pPr>
          </a:lstStyle>
          <a:p>
            <a:endParaRPr/>
          </a:p>
        </p:txBody>
      </p:sp>
      <p:sp>
        <p:nvSpPr>
          <p:cNvPr id="44" name="Google Shape;44;p26"/>
          <p:cNvSpPr txBox="1">
            <a:spLocks noGrp="1"/>
          </p:cNvSpPr>
          <p:nvPr>
            <p:ph type="sldNum" idx="12"/>
          </p:nvPr>
        </p:nvSpPr>
        <p:spPr>
          <a:xfrm>
            <a:off x="4449997" y="6536531"/>
            <a:ext cx="239245" cy="448841"/>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上）">
  <p:cSld name="タイトル（上）">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a:off x="669727" y="178594"/>
            <a:ext cx="7804547" cy="1518047"/>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7" name="Google Shape;47;p27"/>
          <p:cNvSpPr txBox="1">
            <a:spLocks noGrp="1"/>
          </p:cNvSpPr>
          <p:nvPr>
            <p:ph type="sldNum" idx="12"/>
          </p:nvPr>
        </p:nvSpPr>
        <p:spPr>
          <a:xfrm>
            <a:off x="4449997" y="6536531"/>
            <a:ext cx="239245" cy="448841"/>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125">
                <a:latin typeface="Helvetica Neue Light"/>
                <a:ea typeface="Helvetica Neue Light"/>
                <a:cs typeface="Helvetica Neue Light"/>
                <a:sym typeface="Helvetica Neue Light"/>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タイトル（上）">
  <p:cSld name="3_タイトル（上）">
    <p:spTree>
      <p:nvGrpSpPr>
        <p:cNvPr id="1" name="Shape 48"/>
        <p:cNvGrpSpPr/>
        <p:nvPr/>
      </p:nvGrpSpPr>
      <p:grpSpPr>
        <a:xfrm>
          <a:off x="0" y="0"/>
          <a:ext cx="0" cy="0"/>
          <a:chOff x="0" y="0"/>
          <a:chExt cx="0" cy="0"/>
        </a:xfrm>
      </p:grpSpPr>
      <p:sp>
        <p:nvSpPr>
          <p:cNvPr id="49" name="Google Shape;49;p28"/>
          <p:cNvSpPr/>
          <p:nvPr/>
        </p:nvSpPr>
        <p:spPr>
          <a:xfrm>
            <a:off x="-1" y="-2976"/>
            <a:ext cx="9144001" cy="892969"/>
          </a:xfrm>
          <a:prstGeom prst="rect">
            <a:avLst/>
          </a:prstGeom>
          <a:solidFill>
            <a:srgbClr val="55BBB3"/>
          </a:solidFill>
          <a:ln>
            <a:noFill/>
          </a:ln>
        </p:spPr>
        <p:txBody>
          <a:bodyPr spcFirstLastPara="1" wrap="square" lIns="35719" tIns="35719" rIns="35719" bIns="35719" anchor="ctr" anchorCtr="0">
            <a:noAutofit/>
          </a:bodyPr>
          <a:lstStyle/>
          <a:p>
            <a:pPr marL="0" marR="0" lvl="0" indent="0" algn="ctr" rtl="0">
              <a:lnSpc>
                <a:spcPct val="100000"/>
              </a:lnSpc>
              <a:spcBef>
                <a:spcPts val="0"/>
              </a:spcBef>
              <a:spcAft>
                <a:spcPts val="0"/>
              </a:spcAft>
              <a:buClr>
                <a:srgbClr val="0BBEB4"/>
              </a:buClr>
              <a:buSzPts val="2200"/>
              <a:buFont typeface="Arial"/>
              <a:buNone/>
            </a:pPr>
            <a:endParaRPr sz="1547" b="0" i="0" u="none" strike="noStrike" cap="none">
              <a:solidFill>
                <a:srgbClr val="000000"/>
              </a:solidFill>
              <a:latin typeface="Arial"/>
              <a:ea typeface="Arial"/>
              <a:cs typeface="Arial"/>
              <a:sym typeface="Arial"/>
            </a:endParaRPr>
          </a:p>
        </p:txBody>
      </p:sp>
      <p:pic>
        <p:nvPicPr>
          <p:cNvPr id="50" name="Google Shape;50;p28" descr="イメージ"/>
          <p:cNvPicPr preferRelativeResize="0"/>
          <p:nvPr/>
        </p:nvPicPr>
        <p:blipFill rotWithShape="1">
          <a:blip r:embed="rId2">
            <a:alphaModFix amt="16732"/>
          </a:blip>
          <a:srcRect/>
          <a:stretch/>
        </p:blipFill>
        <p:spPr>
          <a:xfrm>
            <a:off x="7305659" y="231707"/>
            <a:ext cx="1703860" cy="423638"/>
          </a:xfrm>
          <a:prstGeom prst="rect">
            <a:avLst/>
          </a:prstGeom>
          <a:noFill/>
          <a:ln>
            <a:noFill/>
          </a:ln>
        </p:spPr>
      </p:pic>
      <p:sp>
        <p:nvSpPr>
          <p:cNvPr id="51" name="Google Shape;51;p28"/>
          <p:cNvSpPr txBox="1">
            <a:spLocks noGrp="1"/>
          </p:cNvSpPr>
          <p:nvPr>
            <p:ph type="title"/>
          </p:nvPr>
        </p:nvSpPr>
        <p:spPr>
          <a:xfrm>
            <a:off x="249674" y="178594"/>
            <a:ext cx="5853946" cy="476751"/>
          </a:xfrm>
          <a:prstGeom prst="rect">
            <a:avLst/>
          </a:prstGeom>
          <a:noFill/>
          <a:ln>
            <a:noFill/>
          </a:ln>
        </p:spPr>
        <p:txBody>
          <a:bodyPr spcFirstLastPara="1" wrap="square" lIns="50800" tIns="50800" rIns="50800" bIns="50800" anchor="ctr" anchorCtr="0">
            <a:noAutofit/>
          </a:bodyPr>
          <a:lstStyle>
            <a:lvl1pPr lvl="0" algn="l">
              <a:lnSpc>
                <a:spcPct val="100000"/>
              </a:lnSpc>
              <a:spcBef>
                <a:spcPts val="0"/>
              </a:spcBef>
              <a:spcAft>
                <a:spcPts val="0"/>
              </a:spcAft>
              <a:buClr>
                <a:schemeClr val="lt1"/>
              </a:buClr>
              <a:buSzPts val="2800"/>
              <a:buFont typeface="Arial"/>
              <a:buNone/>
              <a:defRPr sz="1969" b="1">
                <a:solidFill>
                  <a:schemeClr val="lt1"/>
                </a:solidFill>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0" name="スライド番号">
            <a:extLst>
              <a:ext uri="{FF2B5EF4-FFF2-40B4-BE49-F238E27FC236}">
                <a16:creationId xmlns:a16="http://schemas.microsoft.com/office/drawing/2014/main" id="{5E4B88C7-8ADF-4799-88CE-65FAFBB9BE65}"/>
              </a:ext>
            </a:extLst>
          </p:cNvPr>
          <p:cNvSpPr txBox="1">
            <a:spLocks noGrp="1"/>
          </p:cNvSpPr>
          <p:nvPr>
            <p:ph type="sldNum" sz="quarter" idx="2"/>
          </p:nvPr>
        </p:nvSpPr>
        <p:spPr>
          <a:xfrm>
            <a:off x="8436408" y="6514809"/>
            <a:ext cx="540301" cy="2623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lstStyle/>
          <a:p>
            <a:fld id="{86CB4B4D-7CA3-9044-876B-883B54F8677D}" type="slidenum">
              <a:rPr/>
              <a:t>‹#›</a:t>
            </a:fld>
            <a:endParaRPr/>
          </a:p>
        </p:txBody>
      </p:sp>
      <p:sp>
        <p:nvSpPr>
          <p:cNvPr id="11" name="Footer Placeholder 9">
            <a:extLst>
              <a:ext uri="{FF2B5EF4-FFF2-40B4-BE49-F238E27FC236}">
                <a16:creationId xmlns:a16="http://schemas.microsoft.com/office/drawing/2014/main" id="{0EBECD0D-89AA-48E6-875A-727E1A0D6B11}"/>
              </a:ext>
            </a:extLst>
          </p:cNvPr>
          <p:cNvSpPr txBox="1"/>
          <p:nvPr userDrawn="1"/>
        </p:nvSpPr>
        <p:spPr>
          <a:xfrm>
            <a:off x="2029254" y="6573286"/>
            <a:ext cx="5085494" cy="212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9673" rIns="29673" anchor="ctr">
            <a:spAutoFit/>
          </a:bodyPr>
          <a:lstStyle>
            <a:lvl1pPr defTabSz="914400">
              <a:defRPr sz="1200">
                <a:solidFill>
                  <a:srgbClr val="888888"/>
                </a:solidFill>
                <a:latin typeface="Helvetica"/>
                <a:ea typeface="Helvetica"/>
                <a:cs typeface="Helvetica"/>
                <a:sym typeface="Helvetica"/>
              </a:defRPr>
            </a:lvl1pPr>
          </a:lstStyle>
          <a:p>
            <a:pPr algn="ctr"/>
            <a:r>
              <a:rPr lang="en-US" sz="779" dirty="0"/>
              <a:t>(C) Recruit Co., Ltd. All rights reserved.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669727" y="178594"/>
            <a:ext cx="7804547" cy="1518047"/>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0000"/>
              </a:buClr>
              <a:buSzPts val="8000"/>
              <a:buFont typeface="Arial"/>
              <a:buNone/>
              <a:defRPr sz="80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8000"/>
              <a:buFont typeface="Arial"/>
              <a:buNone/>
              <a:defRPr sz="8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8000"/>
              <a:buFont typeface="Arial"/>
              <a:buNone/>
              <a:defRPr sz="80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8000"/>
              <a:buFont typeface="Arial"/>
              <a:buNone/>
              <a:defRPr sz="80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8000"/>
              <a:buFont typeface="Arial"/>
              <a:buNone/>
              <a:defRPr sz="80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8000"/>
              <a:buFont typeface="Arial"/>
              <a:buNone/>
              <a:defRPr sz="8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8000"/>
              <a:buFont typeface="Arial"/>
              <a:buNone/>
              <a:defRPr sz="8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8000"/>
              <a:buFont typeface="Arial"/>
              <a:buNone/>
              <a:defRPr sz="8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8000"/>
              <a:buFont typeface="Arial"/>
              <a:buNone/>
              <a:defRPr sz="80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sldNum" idx="12"/>
          </p:nvPr>
        </p:nvSpPr>
        <p:spPr>
          <a:xfrm>
            <a:off x="4449997" y="6536531"/>
            <a:ext cx="239245" cy="448841"/>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1600"/>
              <a:buFont typeface="Helvetica Neue Light"/>
              <a:buNone/>
              <a:defRPr sz="1125"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600"/>
              <a:buFont typeface="Helvetica Neue Light"/>
              <a:buNone/>
              <a:defRPr sz="1125"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600"/>
              <a:buFont typeface="Helvetica Neue Light"/>
              <a:buNone/>
              <a:defRPr sz="1125"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600"/>
              <a:buFont typeface="Helvetica Neue Light"/>
              <a:buNone/>
              <a:defRPr sz="1125"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600"/>
              <a:buFont typeface="Helvetica Neue Light"/>
              <a:buNone/>
              <a:defRPr sz="1125"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600"/>
              <a:buFont typeface="Helvetica Neue Light"/>
              <a:buNone/>
              <a:defRPr sz="1125"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600"/>
              <a:buFont typeface="Helvetica Neue Light"/>
              <a:buNone/>
              <a:defRPr sz="1125"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600"/>
              <a:buFont typeface="Helvetica Neue Light"/>
              <a:buNone/>
              <a:defRPr sz="1125"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600"/>
              <a:buFont typeface="Helvetica Neue Light"/>
              <a:buNone/>
              <a:defRPr sz="1125"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altLang="ja-JP" smtClean="0"/>
              <a:pPr/>
              <a:t>‹#›</a:t>
            </a:fld>
            <a:endParaRPr lang="ja-JP" altLang="en-US"/>
          </a:p>
        </p:txBody>
      </p:sp>
      <p:sp>
        <p:nvSpPr>
          <p:cNvPr id="8" name="Google Shape;8;p19"/>
          <p:cNvSpPr txBox="1">
            <a:spLocks noGrp="1"/>
          </p:cNvSpPr>
          <p:nvPr>
            <p:ph type="body" idx="1"/>
          </p:nvPr>
        </p:nvSpPr>
        <p:spPr>
          <a:xfrm>
            <a:off x="669727" y="1821656"/>
            <a:ext cx="7804547" cy="4420195"/>
          </a:xfrm>
          <a:prstGeom prst="rect">
            <a:avLst/>
          </a:prstGeom>
          <a:noFill/>
          <a:ln>
            <a:noFill/>
          </a:ln>
        </p:spPr>
        <p:txBody>
          <a:bodyPr spcFirstLastPara="1" wrap="square" lIns="50800" tIns="50800" rIns="50800" bIns="50800" anchor="ctr" anchorCtr="0">
            <a:normAutofit/>
          </a:bodyPr>
          <a:lstStyle>
            <a:lvl1pPr marL="457200" marR="0" lvl="0" indent="-523240" algn="l" rtl="0">
              <a:lnSpc>
                <a:spcPct val="100000"/>
              </a:lnSpc>
              <a:spcBef>
                <a:spcPts val="4200"/>
              </a:spcBef>
              <a:spcAft>
                <a:spcPts val="0"/>
              </a:spcAft>
              <a:buClr>
                <a:srgbClr val="000000"/>
              </a:buClr>
              <a:buSzPts val="4640"/>
              <a:buFont typeface="Arial"/>
              <a:buChar char="•"/>
              <a:defRPr sz="3200" b="0" i="0" u="none" strike="noStrike" cap="none">
                <a:solidFill>
                  <a:srgbClr val="000000"/>
                </a:solidFill>
                <a:latin typeface="Arial"/>
                <a:ea typeface="Arial"/>
                <a:cs typeface="Arial"/>
                <a:sym typeface="Arial"/>
              </a:defRPr>
            </a:lvl1pPr>
            <a:lvl2pPr marL="914400" marR="0" lvl="1" indent="-523240" algn="l" rtl="0">
              <a:lnSpc>
                <a:spcPct val="100000"/>
              </a:lnSpc>
              <a:spcBef>
                <a:spcPts val="4200"/>
              </a:spcBef>
              <a:spcAft>
                <a:spcPts val="0"/>
              </a:spcAft>
              <a:buClr>
                <a:srgbClr val="000000"/>
              </a:buClr>
              <a:buSzPts val="4640"/>
              <a:buFont typeface="Arial"/>
              <a:buChar char="•"/>
              <a:defRPr sz="3200" b="0" i="0" u="none" strike="noStrike" cap="none">
                <a:solidFill>
                  <a:srgbClr val="000000"/>
                </a:solidFill>
                <a:latin typeface="Arial"/>
                <a:ea typeface="Arial"/>
                <a:cs typeface="Arial"/>
                <a:sym typeface="Arial"/>
              </a:defRPr>
            </a:lvl2pPr>
            <a:lvl3pPr marL="1371600" marR="0" lvl="2" indent="-523239" algn="l" rtl="0">
              <a:lnSpc>
                <a:spcPct val="100000"/>
              </a:lnSpc>
              <a:spcBef>
                <a:spcPts val="4200"/>
              </a:spcBef>
              <a:spcAft>
                <a:spcPts val="0"/>
              </a:spcAft>
              <a:buClr>
                <a:srgbClr val="000000"/>
              </a:buClr>
              <a:buSzPts val="4640"/>
              <a:buFont typeface="Arial"/>
              <a:buChar char="•"/>
              <a:defRPr sz="3200" b="0" i="0" u="none" strike="noStrike" cap="none">
                <a:solidFill>
                  <a:srgbClr val="000000"/>
                </a:solidFill>
                <a:latin typeface="Arial"/>
                <a:ea typeface="Arial"/>
                <a:cs typeface="Arial"/>
                <a:sym typeface="Arial"/>
              </a:defRPr>
            </a:lvl3pPr>
            <a:lvl4pPr marL="1828800" marR="0" lvl="3" indent="-523239" algn="l" rtl="0">
              <a:lnSpc>
                <a:spcPct val="100000"/>
              </a:lnSpc>
              <a:spcBef>
                <a:spcPts val="4200"/>
              </a:spcBef>
              <a:spcAft>
                <a:spcPts val="0"/>
              </a:spcAft>
              <a:buClr>
                <a:srgbClr val="000000"/>
              </a:buClr>
              <a:buSzPts val="4640"/>
              <a:buFont typeface="Arial"/>
              <a:buChar char="•"/>
              <a:defRPr sz="3200" b="0" i="0" u="none" strike="noStrike" cap="none">
                <a:solidFill>
                  <a:srgbClr val="000000"/>
                </a:solidFill>
                <a:latin typeface="Arial"/>
                <a:ea typeface="Arial"/>
                <a:cs typeface="Arial"/>
                <a:sym typeface="Arial"/>
              </a:defRPr>
            </a:lvl4pPr>
            <a:lvl5pPr marL="2286000" marR="0" lvl="4" indent="-523239" algn="l" rtl="0">
              <a:lnSpc>
                <a:spcPct val="100000"/>
              </a:lnSpc>
              <a:spcBef>
                <a:spcPts val="4200"/>
              </a:spcBef>
              <a:spcAft>
                <a:spcPts val="0"/>
              </a:spcAft>
              <a:buClr>
                <a:srgbClr val="000000"/>
              </a:buClr>
              <a:buSzPts val="4640"/>
              <a:buFont typeface="Arial"/>
              <a:buChar char="•"/>
              <a:defRPr sz="3200" b="0" i="0" u="none" strike="noStrike" cap="none">
                <a:solidFill>
                  <a:srgbClr val="000000"/>
                </a:solidFill>
                <a:latin typeface="Arial"/>
                <a:ea typeface="Arial"/>
                <a:cs typeface="Arial"/>
                <a:sym typeface="Arial"/>
              </a:defRPr>
            </a:lvl5pPr>
            <a:lvl6pPr marL="2743200" marR="0" lvl="5" indent="-523239" algn="l" rtl="0">
              <a:lnSpc>
                <a:spcPct val="100000"/>
              </a:lnSpc>
              <a:spcBef>
                <a:spcPts val="4200"/>
              </a:spcBef>
              <a:spcAft>
                <a:spcPts val="0"/>
              </a:spcAft>
              <a:buClr>
                <a:srgbClr val="000000"/>
              </a:buClr>
              <a:buSzPts val="4640"/>
              <a:buFont typeface="Arial"/>
              <a:buChar char="•"/>
              <a:defRPr sz="3200" b="0" i="0" u="none" strike="noStrike" cap="none">
                <a:solidFill>
                  <a:srgbClr val="000000"/>
                </a:solidFill>
                <a:latin typeface="Arial"/>
                <a:ea typeface="Arial"/>
                <a:cs typeface="Arial"/>
                <a:sym typeface="Arial"/>
              </a:defRPr>
            </a:lvl6pPr>
            <a:lvl7pPr marL="3200400" marR="0" lvl="6" indent="-523239" algn="l" rtl="0">
              <a:lnSpc>
                <a:spcPct val="100000"/>
              </a:lnSpc>
              <a:spcBef>
                <a:spcPts val="4200"/>
              </a:spcBef>
              <a:spcAft>
                <a:spcPts val="0"/>
              </a:spcAft>
              <a:buClr>
                <a:srgbClr val="000000"/>
              </a:buClr>
              <a:buSzPts val="4640"/>
              <a:buFont typeface="Arial"/>
              <a:buChar char="•"/>
              <a:defRPr sz="3200" b="0" i="0" u="none" strike="noStrike" cap="none">
                <a:solidFill>
                  <a:srgbClr val="000000"/>
                </a:solidFill>
                <a:latin typeface="Arial"/>
                <a:ea typeface="Arial"/>
                <a:cs typeface="Arial"/>
                <a:sym typeface="Arial"/>
              </a:defRPr>
            </a:lvl7pPr>
            <a:lvl8pPr marL="3657600" marR="0" lvl="7" indent="-523239" algn="l" rtl="0">
              <a:lnSpc>
                <a:spcPct val="100000"/>
              </a:lnSpc>
              <a:spcBef>
                <a:spcPts val="4200"/>
              </a:spcBef>
              <a:spcAft>
                <a:spcPts val="0"/>
              </a:spcAft>
              <a:buClr>
                <a:srgbClr val="000000"/>
              </a:buClr>
              <a:buSzPts val="4640"/>
              <a:buFont typeface="Arial"/>
              <a:buChar char="•"/>
              <a:defRPr sz="3200" b="0" i="0" u="none" strike="noStrike" cap="none">
                <a:solidFill>
                  <a:srgbClr val="000000"/>
                </a:solidFill>
                <a:latin typeface="Arial"/>
                <a:ea typeface="Arial"/>
                <a:cs typeface="Arial"/>
                <a:sym typeface="Arial"/>
              </a:defRPr>
            </a:lvl8pPr>
            <a:lvl9pPr marL="4114800" marR="0" lvl="8" indent="-523240" algn="l" rtl="0">
              <a:lnSpc>
                <a:spcPct val="100000"/>
              </a:lnSpc>
              <a:spcBef>
                <a:spcPts val="4200"/>
              </a:spcBef>
              <a:spcAft>
                <a:spcPts val="0"/>
              </a:spcAft>
              <a:buClr>
                <a:srgbClr val="000000"/>
              </a:buClr>
              <a:buSzPts val="4640"/>
              <a:buFont typeface="Arial"/>
              <a:buChar char="•"/>
              <a:defRPr sz="32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6"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7"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13.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39.png"/><Relationship Id="rId12"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8.png"/><Relationship Id="rId11" Type="http://schemas.openxmlformats.org/officeDocument/2006/relationships/image" Target="../media/image19.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6.png"/><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0.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7.gif"/><Relationship Id="rId3" Type="http://schemas.openxmlformats.org/officeDocument/2006/relationships/image" Target="../media/image33.png"/><Relationship Id="rId7" Type="http://schemas.openxmlformats.org/officeDocument/2006/relationships/image" Target="../media/image32.png"/><Relationship Id="rId12" Type="http://schemas.openxmlformats.org/officeDocument/2006/relationships/image" Target="../media/image56.gif"/><Relationship Id="rId2" Type="http://schemas.openxmlformats.org/officeDocument/2006/relationships/notesSlide" Target="../notesSlides/notesSlide20.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55.gif"/><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54.png"/><Relationship Id="rId4" Type="http://schemas.openxmlformats.org/officeDocument/2006/relationships/image" Target="../media/image34.png"/><Relationship Id="rId9" Type="http://schemas.openxmlformats.org/officeDocument/2006/relationships/image" Target="../media/image31.png"/><Relationship Id="rId14" Type="http://schemas.openxmlformats.org/officeDocument/2006/relationships/image" Target="../media/image58.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ij.t.hubspotemail.net/e2t/tc/MVWf4mqwWBkW7BxWWZ58k5rgW1f4B6k4syvQ4N95jt935kbVBV3Zsc37CgSDHW9k0RRL13B8WRW7DbcbS5cBtwrW2WPFyh6dbk-TW866vY326ZNy8VP-L6m7LqzqKVPfqP658Dy73VzskJp67lY-0W8cf-jR8DJ5mHW57kJc_1nStD6W7z0yXD8q0LqLVgBm9q2QTGn9N8tvm2ZPbzDpW9dq1Cw3q77VXVphRFc710JZyW81p0gl4skL_GW80QsbC12V8BCW3l7hpV3B7l6sW7fj1p24F8649W6x6nK55NTNZtVYhvhY6cXKSmW7SHhlK3-F-K5W1nW2mk8f7tHXW1zcpzw79_5CyW41ZMRZ3vGsWjW2jMMfl7Fk9llW1_3wb27JLfpxW6_NY4h8y1srrW5b9Cw03gF9ZgW9430Y736SsSLW3kWrzR43WLNdW8GT29L1B5jBRW4Vmn8y4787L7W3RP7fv8D4qFBW5RwF4F7Fx59WV5hVH727zNH3W6GqpND24_N8fW8LRprx8BJh5RW3ZFD7g1gwKDpW43vWpd3F2841W6T2cw-3stdKyW2KTgRw8FFKvtW64sl7d73x7Z738hb1" TargetMode="External"/><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f.hubspotusercontent40.net/hubfs/4367043/fujisaki/%E6%99%82%E7%B3%BB%E5%88%97%E3%83%AC%E3%83%9D%E3%83%BC%E3%83%88%E4%BD%9C%E6%88%90%E3%82%B5%E3%83%9D%E3%83%BC%E3%83%88%E3%83%84%E3%83%BC%E3%83%AB-1.xlsx" TargetMode="External"/><Relationship Id="rId4" Type="http://schemas.openxmlformats.org/officeDocument/2006/relationships/image" Target="../media/image24.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p:nvPr/>
        </p:nvSpPr>
        <p:spPr>
          <a:xfrm>
            <a:off x="4801363" y="3796343"/>
            <a:ext cx="713359" cy="679154"/>
          </a:xfrm>
          <a:prstGeom prst="flowChartConnector">
            <a:avLst/>
          </a:prstGeom>
          <a:solidFill>
            <a:schemeClr val="lt1"/>
          </a:solidFill>
          <a:ln w="57150" cap="flat" cmpd="sng">
            <a:solidFill>
              <a:schemeClr val="lt1"/>
            </a:solidFill>
            <a:prstDash val="solid"/>
            <a:miter lim="400000"/>
            <a:headEnd type="none" w="sm" len="sm"/>
            <a:tailEnd type="none" w="sm" len="sm"/>
          </a:ln>
        </p:spPr>
        <p:txBody>
          <a:bodyPr spcFirstLastPara="1" wrap="square" lIns="35719" tIns="35719" rIns="35719" bIns="35719" anchor="ctr" anchorCtr="0">
            <a:spAutoFit/>
          </a:bodyPr>
          <a:lstStyle/>
          <a:p>
            <a:pPr algn="ctr">
              <a:buSzPts val="2200"/>
            </a:pPr>
            <a:endParaRPr sz="1547">
              <a:solidFill>
                <a:srgbClr val="FFFFFF"/>
              </a:solidFill>
            </a:endParaRPr>
          </a:p>
        </p:txBody>
      </p:sp>
      <p:sp>
        <p:nvSpPr>
          <p:cNvPr id="100" name="Google Shape;100;p1"/>
          <p:cNvSpPr txBox="1"/>
          <p:nvPr/>
        </p:nvSpPr>
        <p:spPr>
          <a:xfrm>
            <a:off x="2329097" y="2705765"/>
            <a:ext cx="4485806" cy="503023"/>
          </a:xfrm>
          <a:prstGeom prst="rect">
            <a:avLst/>
          </a:prstGeom>
          <a:noFill/>
          <a:ln>
            <a:noFill/>
          </a:ln>
        </p:spPr>
        <p:txBody>
          <a:bodyPr spcFirstLastPara="1" wrap="square" lIns="35719" tIns="35719" rIns="35719" bIns="35719" anchor="ctr" anchorCtr="0">
            <a:spAutoFit/>
          </a:bodyPr>
          <a:lstStyle/>
          <a:p>
            <a:pPr algn="ctr">
              <a:buClr>
                <a:schemeClr val="lt1"/>
              </a:buClr>
              <a:buSzPts val="3600"/>
            </a:pPr>
            <a:r>
              <a:rPr lang="ja-JP" altLang="en-US" sz="2800" b="1" dirty="0">
                <a:solidFill>
                  <a:schemeClr val="lt1"/>
                </a:solidFill>
                <a:latin typeface="游ゴシック" panose="020B0400000000000000" pitchFamily="50" charset="-128"/>
                <a:ea typeface="游ゴシック" panose="020B0400000000000000" pitchFamily="50" charset="-128"/>
              </a:rPr>
              <a:t>回答者向けフィードバック</a:t>
            </a:r>
            <a:endParaRPr sz="800" dirty="0">
              <a:latin typeface="游ゴシック" panose="020B0400000000000000" pitchFamily="50" charset="-128"/>
              <a:ea typeface="游ゴシック" panose="020B0400000000000000" pitchFamily="50" charset="-128"/>
            </a:endParaRPr>
          </a:p>
        </p:txBody>
      </p:sp>
      <p:sp>
        <p:nvSpPr>
          <p:cNvPr id="101" name="Google Shape;101;p1"/>
          <p:cNvSpPr txBox="1"/>
          <p:nvPr/>
        </p:nvSpPr>
        <p:spPr>
          <a:xfrm>
            <a:off x="3938575" y="5552861"/>
            <a:ext cx="1266847" cy="349135"/>
          </a:xfrm>
          <a:prstGeom prst="rect">
            <a:avLst/>
          </a:prstGeom>
          <a:noFill/>
          <a:ln>
            <a:noFill/>
          </a:ln>
        </p:spPr>
        <p:txBody>
          <a:bodyPr spcFirstLastPara="1" wrap="square" lIns="35719" tIns="35719" rIns="35719" bIns="35719" anchor="ctr" anchorCtr="0">
            <a:spAutoFit/>
          </a:bodyPr>
          <a:lstStyle/>
          <a:p>
            <a:pPr algn="ctr">
              <a:buClr>
                <a:schemeClr val="lt1"/>
              </a:buClr>
              <a:buSzPts val="2000"/>
            </a:pPr>
            <a:r>
              <a:rPr lang="ja-JP" altLang="en-US" sz="1800" b="1" dirty="0">
                <a:solidFill>
                  <a:schemeClr val="lt1"/>
                </a:solidFill>
                <a:latin typeface="游ゴシック" panose="020B0400000000000000" pitchFamily="50" charset="-128"/>
                <a:ea typeface="游ゴシック" panose="020B0400000000000000" pitchFamily="50" charset="-128"/>
              </a:rPr>
              <a:t>実施結果</a:t>
            </a:r>
            <a:endParaRPr sz="900" dirty="0">
              <a:latin typeface="游ゴシック" panose="020B0400000000000000" pitchFamily="50" charset="-128"/>
              <a:ea typeface="游ゴシック" panose="020B0400000000000000" pitchFamily="50" charset="-128"/>
            </a:endParaRPr>
          </a:p>
        </p:txBody>
      </p:sp>
      <p:pic>
        <p:nvPicPr>
          <p:cNvPr id="102" name="Google Shape;102;p1" descr="線矢印: 水平方向の U ターン 単色塗りつぶし"/>
          <p:cNvPicPr preferRelativeResize="0"/>
          <p:nvPr/>
        </p:nvPicPr>
        <p:blipFill rotWithShape="1">
          <a:blip r:embed="rId3">
            <a:alphaModFix/>
          </a:blip>
          <a:srcRect/>
          <a:stretch/>
        </p:blipFill>
        <p:spPr>
          <a:xfrm>
            <a:off x="4909987" y="3887864"/>
            <a:ext cx="496113" cy="496113"/>
          </a:xfrm>
          <a:prstGeom prst="rect">
            <a:avLst/>
          </a:prstGeom>
          <a:noFill/>
          <a:ln>
            <a:noFill/>
          </a:ln>
        </p:spPr>
      </p:pic>
      <p:pic>
        <p:nvPicPr>
          <p:cNvPr id="103" name="Google Shape;103;p1" descr="ドキュメント 単色塗りつぶし"/>
          <p:cNvPicPr preferRelativeResize="0"/>
          <p:nvPr/>
        </p:nvPicPr>
        <p:blipFill rotWithShape="1">
          <a:blip r:embed="rId4">
            <a:alphaModFix/>
          </a:blip>
          <a:srcRect/>
          <a:stretch/>
        </p:blipFill>
        <p:spPr>
          <a:xfrm>
            <a:off x="3938578" y="4128463"/>
            <a:ext cx="1266846" cy="12668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0"/>
          <p:cNvSpPr txBox="1">
            <a:spLocks noGrp="1"/>
          </p:cNvSpPr>
          <p:nvPr>
            <p:ph type="title"/>
          </p:nvPr>
        </p:nvSpPr>
        <p:spPr>
          <a:noFill/>
          <a:ln>
            <a:noFill/>
          </a:ln>
        </p:spPr>
        <p:txBody>
          <a:bodyPr spcFirstLastPara="1" wrap="square" lIns="35719" tIns="35719" rIns="35719" bIns="35719" anchor="ctr" anchorCtr="0">
            <a:noAutofit/>
          </a:bodyPr>
          <a:lstStyle/>
          <a:p>
            <a:r>
              <a:rPr lang="ja-JP" altLang="en-US" dirty="0">
                <a:latin typeface="游ゴシック" panose="020B0400000000000000" pitchFamily="50" charset="-128"/>
                <a:ea typeface="游ゴシック" panose="020B0400000000000000" pitchFamily="50" charset="-128"/>
              </a:rPr>
              <a:t>目的②：従業員とのコミュニケーション</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3" name="Google Shape;173;p6">
            <a:extLst>
              <a:ext uri="{FF2B5EF4-FFF2-40B4-BE49-F238E27FC236}">
                <a16:creationId xmlns:a16="http://schemas.microsoft.com/office/drawing/2014/main" id="{557AF397-C96E-4824-B43C-9EFDBCBF3B77}"/>
              </a:ext>
            </a:extLst>
          </p:cNvPr>
          <p:cNvSpPr/>
          <p:nvPr/>
        </p:nvSpPr>
        <p:spPr>
          <a:xfrm>
            <a:off x="0" y="894734"/>
            <a:ext cx="9144000" cy="5963265"/>
          </a:xfrm>
          <a:prstGeom prst="rect">
            <a:avLst/>
          </a:prstGeom>
          <a:solidFill>
            <a:srgbClr val="D8D8D8"/>
          </a:solidFill>
          <a:ln>
            <a:noFill/>
          </a:ln>
        </p:spPr>
        <p:txBody>
          <a:bodyPr spcFirstLastPara="1" wrap="square" lIns="35719" tIns="35719" rIns="35719" bIns="35719" anchor="ctr" anchorCtr="0">
            <a:spAutoFit/>
          </a:bodyPr>
          <a:lstStyle/>
          <a:p>
            <a:pPr algn="ctr">
              <a:buSzPts val="2200"/>
            </a:pPr>
            <a:endParaRPr sz="1547">
              <a:solidFill>
                <a:srgbClr val="FFFFFF"/>
              </a:solidFill>
            </a:endParaRPr>
          </a:p>
        </p:txBody>
      </p:sp>
      <p:sp>
        <p:nvSpPr>
          <p:cNvPr id="27" name="Google Shape;250;p11">
            <a:extLst>
              <a:ext uri="{FF2B5EF4-FFF2-40B4-BE49-F238E27FC236}">
                <a16:creationId xmlns:a16="http://schemas.microsoft.com/office/drawing/2014/main" id="{B30EAAD7-FF21-4AF9-8672-BE9694A0645F}"/>
              </a:ext>
            </a:extLst>
          </p:cNvPr>
          <p:cNvSpPr/>
          <p:nvPr/>
        </p:nvSpPr>
        <p:spPr>
          <a:xfrm>
            <a:off x="1530371" y="5469508"/>
            <a:ext cx="5413752" cy="1038333"/>
          </a:xfrm>
          <a:prstGeom prst="roundRect">
            <a:avLst>
              <a:gd name="adj" fmla="val 7924"/>
            </a:avLst>
          </a:prstGeom>
          <a:solidFill>
            <a:schemeClr val="lt1"/>
          </a:solidFill>
          <a:ln w="57150" cap="flat" cmpd="sng">
            <a:solidFill>
              <a:schemeClr val="dk1"/>
            </a:solidFill>
            <a:prstDash val="solid"/>
            <a:miter lim="400000"/>
            <a:headEnd type="none" w="sm" len="sm"/>
            <a:tailEnd type="none" w="sm" len="sm"/>
          </a:ln>
        </p:spPr>
        <p:txBody>
          <a:bodyPr spcFirstLastPara="1" wrap="square" lIns="35719" tIns="35719" rIns="35719" bIns="35719" anchor="ctr" anchorCtr="0">
            <a:spAutoFit/>
          </a:bodyPr>
          <a:lstStyle/>
          <a:p>
            <a:pPr algn="ctr">
              <a:buSzPts val="2200"/>
            </a:pPr>
            <a:endParaRPr sz="1547">
              <a:solidFill>
                <a:srgbClr val="FFFFFF"/>
              </a:solidFill>
            </a:endParaRPr>
          </a:p>
        </p:txBody>
      </p:sp>
      <p:sp>
        <p:nvSpPr>
          <p:cNvPr id="26" name="Google Shape;250;p11">
            <a:extLst>
              <a:ext uri="{FF2B5EF4-FFF2-40B4-BE49-F238E27FC236}">
                <a16:creationId xmlns:a16="http://schemas.microsoft.com/office/drawing/2014/main" id="{9519D57E-DAB9-4DA9-87C7-99AEDFEC1C77}"/>
              </a:ext>
            </a:extLst>
          </p:cNvPr>
          <p:cNvSpPr/>
          <p:nvPr/>
        </p:nvSpPr>
        <p:spPr>
          <a:xfrm>
            <a:off x="3503658" y="3491711"/>
            <a:ext cx="5413752" cy="1038333"/>
          </a:xfrm>
          <a:prstGeom prst="roundRect">
            <a:avLst>
              <a:gd name="adj" fmla="val 7924"/>
            </a:avLst>
          </a:prstGeom>
          <a:solidFill>
            <a:schemeClr val="lt1"/>
          </a:solidFill>
          <a:ln w="57150" cap="flat" cmpd="sng">
            <a:solidFill>
              <a:schemeClr val="dk1"/>
            </a:solidFill>
            <a:prstDash val="solid"/>
            <a:miter lim="400000"/>
            <a:headEnd type="none" w="sm" len="sm"/>
            <a:tailEnd type="none" w="sm" len="sm"/>
          </a:ln>
        </p:spPr>
        <p:txBody>
          <a:bodyPr spcFirstLastPara="1" wrap="square" lIns="35719" tIns="35719" rIns="35719" bIns="35719" anchor="ctr" anchorCtr="0">
            <a:spAutoFit/>
          </a:bodyPr>
          <a:lstStyle/>
          <a:p>
            <a:pPr algn="ctr">
              <a:buSzPts val="2200"/>
            </a:pPr>
            <a:endParaRPr sz="1547">
              <a:solidFill>
                <a:srgbClr val="FFFFFF"/>
              </a:solidFill>
            </a:endParaRPr>
          </a:p>
        </p:txBody>
      </p:sp>
      <p:sp>
        <p:nvSpPr>
          <p:cNvPr id="248" name="Google Shape;248;p11"/>
          <p:cNvSpPr txBox="1">
            <a:spLocks noGrp="1"/>
          </p:cNvSpPr>
          <p:nvPr>
            <p:ph type="title"/>
          </p:nvPr>
        </p:nvSpPr>
        <p:spPr>
          <a:xfrm>
            <a:off x="249674" y="178594"/>
            <a:ext cx="5853946" cy="476751"/>
          </a:xfrm>
          <a:prstGeom prst="rect">
            <a:avLst/>
          </a:prstGeom>
          <a:noFill/>
          <a:ln>
            <a:noFill/>
          </a:ln>
        </p:spPr>
        <p:txBody>
          <a:bodyPr spcFirstLastPara="1" wrap="square" lIns="35719" tIns="35719" rIns="35719" bIns="35719" anchor="ctr" anchorCtr="0">
            <a:noAutofit/>
          </a:bodyPr>
          <a:lstStyle/>
          <a:p>
            <a:r>
              <a:rPr lang="ja-JP" sz="2400">
                <a:latin typeface="游ゴシック" panose="020B0400000000000000" pitchFamily="50" charset="-128"/>
                <a:ea typeface="游ゴシック" panose="020B0400000000000000" pitchFamily="50" charset="-128"/>
              </a:rPr>
              <a:t>〇月_Geppoのコメントについて</a:t>
            </a:r>
            <a:endParaRPr sz="2400">
              <a:latin typeface="游ゴシック" panose="020B0400000000000000" pitchFamily="50" charset="-128"/>
              <a:ea typeface="游ゴシック" panose="020B0400000000000000" pitchFamily="50" charset="-128"/>
            </a:endParaRPr>
          </a:p>
        </p:txBody>
      </p:sp>
      <p:sp>
        <p:nvSpPr>
          <p:cNvPr id="250" name="Google Shape;250;p11"/>
          <p:cNvSpPr/>
          <p:nvPr/>
        </p:nvSpPr>
        <p:spPr>
          <a:xfrm>
            <a:off x="1530372" y="1508940"/>
            <a:ext cx="5413752" cy="1038333"/>
          </a:xfrm>
          <a:prstGeom prst="roundRect">
            <a:avLst>
              <a:gd name="adj" fmla="val 7924"/>
            </a:avLst>
          </a:prstGeom>
          <a:solidFill>
            <a:schemeClr val="lt1"/>
          </a:solidFill>
          <a:ln w="57150" cap="flat" cmpd="sng">
            <a:solidFill>
              <a:schemeClr val="dk1"/>
            </a:solidFill>
            <a:prstDash val="solid"/>
            <a:miter lim="400000"/>
            <a:headEnd type="none" w="sm" len="sm"/>
            <a:tailEnd type="none" w="sm" len="sm"/>
          </a:ln>
        </p:spPr>
        <p:txBody>
          <a:bodyPr spcFirstLastPara="1" wrap="square" lIns="35719" tIns="35719" rIns="35719" bIns="35719" anchor="ctr" anchorCtr="0">
            <a:spAutoFit/>
          </a:bodyPr>
          <a:lstStyle/>
          <a:p>
            <a:pPr algn="ctr">
              <a:buSzPts val="2200"/>
            </a:pPr>
            <a:endParaRPr sz="1547">
              <a:solidFill>
                <a:srgbClr val="FFFFFF"/>
              </a:solidFill>
            </a:endParaRPr>
          </a:p>
        </p:txBody>
      </p:sp>
      <p:pic>
        <p:nvPicPr>
          <p:cNvPr id="251" name="Google Shape;251;p11" descr="右矢印 単色塗りつぶし"/>
          <p:cNvPicPr preferRelativeResize="0"/>
          <p:nvPr/>
        </p:nvPicPr>
        <p:blipFill rotWithShape="1">
          <a:blip r:embed="rId3">
            <a:alphaModFix/>
          </a:blip>
          <a:srcRect/>
          <a:stretch/>
        </p:blipFill>
        <p:spPr>
          <a:xfrm>
            <a:off x="705144" y="1727495"/>
            <a:ext cx="601221" cy="601221"/>
          </a:xfrm>
          <a:prstGeom prst="rect">
            <a:avLst/>
          </a:prstGeom>
          <a:noFill/>
          <a:ln>
            <a:noFill/>
          </a:ln>
        </p:spPr>
      </p:pic>
      <p:sp>
        <p:nvSpPr>
          <p:cNvPr id="252" name="Google Shape;252;p11"/>
          <p:cNvSpPr/>
          <p:nvPr/>
        </p:nvSpPr>
        <p:spPr>
          <a:xfrm>
            <a:off x="1327941" y="1032724"/>
            <a:ext cx="447622" cy="256985"/>
          </a:xfrm>
          <a:prstGeom prst="wedgeEllipseCallout">
            <a:avLst>
              <a:gd name="adj1" fmla="val -20833"/>
              <a:gd name="adj2" fmla="val 62500"/>
            </a:avLst>
          </a:prstGeom>
          <a:solidFill>
            <a:schemeClr val="lt1"/>
          </a:solidFill>
          <a:ln w="12700" cap="flat" cmpd="sng">
            <a:solidFill>
              <a:schemeClr val="dk1"/>
            </a:solidFill>
            <a:prstDash val="solid"/>
            <a:miter lim="400000"/>
            <a:headEnd type="none" w="sm" len="sm"/>
            <a:tailEnd type="none" w="sm" len="sm"/>
          </a:ln>
        </p:spPr>
        <p:txBody>
          <a:bodyPr spcFirstLastPara="1" wrap="square" lIns="35719" tIns="35719" rIns="35719" bIns="35719" anchor="ctr" anchorCtr="0">
            <a:spAutoFit/>
          </a:bodyPr>
          <a:lstStyle/>
          <a:p>
            <a:pPr algn="ctr">
              <a:buSzPts val="2200"/>
            </a:pPr>
            <a:endParaRPr sz="1547">
              <a:solidFill>
                <a:srgbClr val="FFFFFF"/>
              </a:solidFill>
            </a:endParaRPr>
          </a:p>
        </p:txBody>
      </p:sp>
      <p:sp>
        <p:nvSpPr>
          <p:cNvPr id="253" name="Google Shape;253;p11"/>
          <p:cNvSpPr txBox="1"/>
          <p:nvPr/>
        </p:nvSpPr>
        <p:spPr>
          <a:xfrm>
            <a:off x="1865424" y="1018850"/>
            <a:ext cx="4293294" cy="288477"/>
          </a:xfrm>
          <a:prstGeom prst="rect">
            <a:avLst/>
          </a:prstGeom>
          <a:noFill/>
          <a:ln>
            <a:noFill/>
          </a:ln>
        </p:spPr>
        <p:txBody>
          <a:bodyPr spcFirstLastPara="1" wrap="square" lIns="35719" tIns="35719" rIns="35719" bIns="35719" anchor="ctr" anchorCtr="0">
            <a:spAutoFit/>
          </a:bodyPr>
          <a:lstStyle/>
          <a:p>
            <a:pPr>
              <a:buSzPts val="2000"/>
            </a:pPr>
            <a:r>
              <a:rPr lang="ja-JP" altLang="en-US" sz="1406" b="1">
                <a:latin typeface="游ゴシック" panose="020B0400000000000000" pitchFamily="50" charset="-128"/>
                <a:ea typeface="游ゴシック" panose="020B0400000000000000" pitchFamily="50" charset="-128"/>
              </a:rPr>
              <a:t>〇〇〇制度の適用範囲について教えてください！</a:t>
            </a:r>
            <a:endParaRPr sz="1406" b="1">
              <a:latin typeface="游ゴシック" panose="020B0400000000000000" pitchFamily="50" charset="-128"/>
              <a:ea typeface="游ゴシック" panose="020B0400000000000000" pitchFamily="50" charset="-128"/>
            </a:endParaRPr>
          </a:p>
        </p:txBody>
      </p:sp>
      <p:sp>
        <p:nvSpPr>
          <p:cNvPr id="254" name="Google Shape;254;p11"/>
          <p:cNvSpPr txBox="1"/>
          <p:nvPr/>
        </p:nvSpPr>
        <p:spPr>
          <a:xfrm>
            <a:off x="1750528" y="1611658"/>
            <a:ext cx="5119739" cy="288477"/>
          </a:xfrm>
          <a:prstGeom prst="rect">
            <a:avLst/>
          </a:prstGeom>
          <a:noFill/>
          <a:ln>
            <a:noFill/>
          </a:ln>
        </p:spPr>
        <p:txBody>
          <a:bodyPr spcFirstLastPara="1" wrap="square" lIns="35719" tIns="35719" rIns="35719" bIns="35719" anchor="ctr" anchorCtr="0">
            <a:spAutoFit/>
          </a:bodyPr>
          <a:lstStyle/>
          <a:p>
            <a:pPr>
              <a:buSzPts val="2000"/>
            </a:pPr>
            <a:r>
              <a:rPr lang="ja-JP" altLang="en-US" sz="1406">
                <a:latin typeface="游ゴシック" panose="020B0400000000000000" pitchFamily="50" charset="-128"/>
                <a:ea typeface="游ゴシック" panose="020B0400000000000000" pitchFamily="50" charset="-128"/>
              </a:rPr>
              <a:t>〇〇制度はもともと</a:t>
            </a:r>
            <a:r>
              <a:rPr lang="en-US" altLang="ja-JP" sz="1406">
                <a:latin typeface="游ゴシック" panose="020B0400000000000000" pitchFamily="50" charset="-128"/>
                <a:ea typeface="游ゴシック" panose="020B0400000000000000" pitchFamily="50" charset="-128"/>
              </a:rPr>
              <a:t>××</a:t>
            </a:r>
            <a:r>
              <a:rPr lang="ja-JP" altLang="en-US" sz="1406">
                <a:latin typeface="游ゴシック" panose="020B0400000000000000" pitchFamily="50" charset="-128"/>
                <a:ea typeface="游ゴシック" panose="020B0400000000000000" pitchFamily="50" charset="-128"/>
              </a:rPr>
              <a:t>を対象とした、、、</a:t>
            </a:r>
            <a:endParaRPr sz="1406">
              <a:latin typeface="游ゴシック" panose="020B0400000000000000" pitchFamily="50" charset="-128"/>
              <a:ea typeface="游ゴシック" panose="020B0400000000000000" pitchFamily="50" charset="-128"/>
            </a:endParaRPr>
          </a:p>
        </p:txBody>
      </p:sp>
      <p:pic>
        <p:nvPicPr>
          <p:cNvPr id="256" name="Google Shape;256;p11" descr="右矢印 単色塗りつぶし"/>
          <p:cNvPicPr preferRelativeResize="0"/>
          <p:nvPr/>
        </p:nvPicPr>
        <p:blipFill rotWithShape="1">
          <a:blip r:embed="rId3">
            <a:alphaModFix/>
          </a:blip>
          <a:srcRect/>
          <a:stretch/>
        </p:blipFill>
        <p:spPr>
          <a:xfrm>
            <a:off x="2612731" y="3711263"/>
            <a:ext cx="601221" cy="601221"/>
          </a:xfrm>
          <a:prstGeom prst="rect">
            <a:avLst/>
          </a:prstGeom>
          <a:noFill/>
          <a:ln>
            <a:noFill/>
          </a:ln>
        </p:spPr>
      </p:pic>
      <p:sp>
        <p:nvSpPr>
          <p:cNvPr id="258" name="Google Shape;258;p11"/>
          <p:cNvSpPr txBox="1"/>
          <p:nvPr/>
        </p:nvSpPr>
        <p:spPr>
          <a:xfrm>
            <a:off x="3859637" y="2974217"/>
            <a:ext cx="4177082" cy="288477"/>
          </a:xfrm>
          <a:prstGeom prst="rect">
            <a:avLst/>
          </a:prstGeom>
          <a:noFill/>
          <a:ln>
            <a:noFill/>
          </a:ln>
        </p:spPr>
        <p:txBody>
          <a:bodyPr spcFirstLastPara="1" wrap="square" lIns="35719" tIns="35719" rIns="35719" bIns="35719" anchor="ctr" anchorCtr="0">
            <a:spAutoFit/>
          </a:bodyPr>
          <a:lstStyle/>
          <a:p>
            <a:pPr>
              <a:buSzPts val="2000"/>
            </a:pPr>
            <a:r>
              <a:rPr lang="ja-JP" altLang="en-US" sz="1406" b="1">
                <a:latin typeface="游ゴシック" panose="020B0400000000000000" pitchFamily="50" charset="-128"/>
                <a:ea typeface="游ゴシック" panose="020B0400000000000000" pitchFamily="50" charset="-128"/>
              </a:rPr>
              <a:t>コロナ禍における出社制限の見通しは？</a:t>
            </a:r>
            <a:endParaRPr sz="1406" b="1">
              <a:latin typeface="游ゴシック" panose="020B0400000000000000" pitchFamily="50" charset="-128"/>
              <a:ea typeface="游ゴシック" panose="020B0400000000000000" pitchFamily="50" charset="-128"/>
            </a:endParaRPr>
          </a:p>
        </p:txBody>
      </p:sp>
      <p:sp>
        <p:nvSpPr>
          <p:cNvPr id="259" name="Google Shape;259;p11"/>
          <p:cNvSpPr txBox="1"/>
          <p:nvPr/>
        </p:nvSpPr>
        <p:spPr>
          <a:xfrm>
            <a:off x="3650665" y="3577153"/>
            <a:ext cx="5119739" cy="504818"/>
          </a:xfrm>
          <a:prstGeom prst="rect">
            <a:avLst/>
          </a:prstGeom>
          <a:noFill/>
          <a:ln>
            <a:noFill/>
          </a:ln>
        </p:spPr>
        <p:txBody>
          <a:bodyPr spcFirstLastPara="1" wrap="square" lIns="35719" tIns="35719" rIns="35719" bIns="35719" anchor="ctr" anchorCtr="0">
            <a:spAutoFit/>
          </a:bodyPr>
          <a:lstStyle/>
          <a:p>
            <a:pPr>
              <a:buSzPts val="2000"/>
            </a:pPr>
            <a:r>
              <a:rPr lang="ja-JP" altLang="en-US" sz="1406">
                <a:latin typeface="游ゴシック" panose="020B0400000000000000" pitchFamily="50" charset="-128"/>
                <a:ea typeface="游ゴシック" panose="020B0400000000000000" pitchFamily="50" charset="-128"/>
              </a:rPr>
              <a:t>現在経営</a:t>
            </a:r>
            <a:r>
              <a:rPr lang="en-US" altLang="ja-JP" sz="1406">
                <a:latin typeface="游ゴシック" panose="020B0400000000000000" pitchFamily="50" charset="-128"/>
                <a:ea typeface="游ゴシック" panose="020B0400000000000000" pitchFamily="50" charset="-128"/>
              </a:rPr>
              <a:t>/</a:t>
            </a:r>
            <a:r>
              <a:rPr lang="ja-JP" altLang="en-US" sz="1406">
                <a:latin typeface="游ゴシック" panose="020B0400000000000000" pitchFamily="50" charset="-128"/>
                <a:ea typeface="游ゴシック" panose="020B0400000000000000" pitchFamily="50" charset="-128"/>
              </a:rPr>
              <a:t>人事内で議論しており、当座</a:t>
            </a:r>
            <a:r>
              <a:rPr lang="en-US" altLang="ja-JP" sz="1406">
                <a:latin typeface="游ゴシック" panose="020B0400000000000000" pitchFamily="50" charset="-128"/>
                <a:ea typeface="游ゴシック" panose="020B0400000000000000" pitchFamily="50" charset="-128"/>
              </a:rPr>
              <a:t>12</a:t>
            </a:r>
            <a:r>
              <a:rPr lang="ja-JP" altLang="en-US" sz="1406">
                <a:latin typeface="游ゴシック" panose="020B0400000000000000" pitchFamily="50" charset="-128"/>
                <a:ea typeface="游ゴシック" panose="020B0400000000000000" pitchFamily="50" charset="-128"/>
              </a:rPr>
              <a:t>月までは出社を</a:t>
            </a:r>
            <a:r>
              <a:rPr lang="en-US" altLang="ja-JP" sz="1406">
                <a:latin typeface="游ゴシック" panose="020B0400000000000000" pitchFamily="50" charset="-128"/>
                <a:ea typeface="游ゴシック" panose="020B0400000000000000" pitchFamily="50" charset="-128"/>
              </a:rPr>
              <a:t>3</a:t>
            </a:r>
            <a:r>
              <a:rPr lang="ja-JP" altLang="en-US" sz="1406">
                <a:latin typeface="游ゴシック" panose="020B0400000000000000" pitchFamily="50" charset="-128"/>
                <a:ea typeface="游ゴシック" panose="020B0400000000000000" pitchFamily="50" charset="-128"/>
              </a:rPr>
              <a:t>割に抑えていく方針で検討しております、、、</a:t>
            </a:r>
            <a:endParaRPr sz="1406">
              <a:latin typeface="游ゴシック" panose="020B0400000000000000" pitchFamily="50" charset="-128"/>
              <a:ea typeface="游ゴシック" panose="020B0400000000000000" pitchFamily="50" charset="-128"/>
            </a:endParaRPr>
          </a:p>
        </p:txBody>
      </p:sp>
      <p:pic>
        <p:nvPicPr>
          <p:cNvPr id="261" name="Google Shape;261;p11" descr="右矢印 単色塗りつぶし"/>
          <p:cNvPicPr preferRelativeResize="0"/>
          <p:nvPr/>
        </p:nvPicPr>
        <p:blipFill rotWithShape="1">
          <a:blip r:embed="rId3">
            <a:alphaModFix/>
          </a:blip>
          <a:srcRect/>
          <a:stretch/>
        </p:blipFill>
        <p:spPr>
          <a:xfrm>
            <a:off x="712594" y="5688065"/>
            <a:ext cx="601221" cy="601221"/>
          </a:xfrm>
          <a:prstGeom prst="rect">
            <a:avLst/>
          </a:prstGeom>
          <a:noFill/>
          <a:ln>
            <a:noFill/>
          </a:ln>
        </p:spPr>
      </p:pic>
      <p:sp>
        <p:nvSpPr>
          <p:cNvPr id="263" name="Google Shape;263;p11"/>
          <p:cNvSpPr txBox="1"/>
          <p:nvPr/>
        </p:nvSpPr>
        <p:spPr>
          <a:xfrm>
            <a:off x="1959500" y="4951018"/>
            <a:ext cx="5130924" cy="288477"/>
          </a:xfrm>
          <a:prstGeom prst="rect">
            <a:avLst/>
          </a:prstGeom>
          <a:noFill/>
          <a:ln>
            <a:noFill/>
          </a:ln>
        </p:spPr>
        <p:txBody>
          <a:bodyPr spcFirstLastPara="1" wrap="square" lIns="35719" tIns="35719" rIns="35719" bIns="35719" anchor="ctr" anchorCtr="0">
            <a:spAutoFit/>
          </a:bodyPr>
          <a:lstStyle/>
          <a:p>
            <a:pPr>
              <a:buSzPts val="2000"/>
            </a:pPr>
            <a:r>
              <a:rPr lang="ja-JP" altLang="en-US" sz="1406" b="1">
                <a:latin typeface="游ゴシック" panose="020B0400000000000000" pitchFamily="50" charset="-128"/>
                <a:ea typeface="游ゴシック" panose="020B0400000000000000" pitchFamily="50" charset="-128"/>
              </a:rPr>
              <a:t>新入社員からの声について</a:t>
            </a:r>
            <a:endParaRPr sz="692">
              <a:latin typeface="游ゴシック" panose="020B0400000000000000" pitchFamily="50" charset="-128"/>
              <a:ea typeface="游ゴシック" panose="020B0400000000000000" pitchFamily="50" charset="-128"/>
            </a:endParaRPr>
          </a:p>
        </p:txBody>
      </p:sp>
      <p:sp>
        <p:nvSpPr>
          <p:cNvPr id="264" name="Google Shape;264;p11"/>
          <p:cNvSpPr txBox="1"/>
          <p:nvPr/>
        </p:nvSpPr>
        <p:spPr>
          <a:xfrm>
            <a:off x="1676671" y="5478569"/>
            <a:ext cx="5267452" cy="937501"/>
          </a:xfrm>
          <a:prstGeom prst="rect">
            <a:avLst/>
          </a:prstGeom>
          <a:noFill/>
          <a:ln>
            <a:noFill/>
          </a:ln>
        </p:spPr>
        <p:txBody>
          <a:bodyPr spcFirstLastPara="1" wrap="square" lIns="35719" tIns="35719" rIns="35719" bIns="35719" anchor="ctr" anchorCtr="0">
            <a:spAutoFit/>
          </a:bodyPr>
          <a:lstStyle/>
          <a:p>
            <a:pPr>
              <a:buSzPts val="2000"/>
            </a:pPr>
            <a:r>
              <a:rPr lang="ja-JP" altLang="en-US" sz="1406" dirty="0">
                <a:latin typeface="游ゴシック" panose="020B0400000000000000" pitchFamily="50" charset="-128"/>
                <a:ea typeface="游ゴシック" panose="020B0400000000000000" pitchFamily="50" charset="-128"/>
              </a:rPr>
              <a:t>今年度入社した新入社員より下記のような声が集まっています。</a:t>
            </a:r>
            <a:endParaRPr sz="1406" dirty="0">
              <a:latin typeface="游ゴシック" panose="020B0400000000000000" pitchFamily="50" charset="-128"/>
              <a:ea typeface="游ゴシック" panose="020B0400000000000000" pitchFamily="50" charset="-128"/>
            </a:endParaRPr>
          </a:p>
          <a:p>
            <a:pPr>
              <a:buSzPts val="2000"/>
            </a:pPr>
            <a:r>
              <a:rPr lang="ja-JP" altLang="en-US" sz="1406" dirty="0">
                <a:latin typeface="游ゴシック" panose="020B0400000000000000" pitchFamily="50" charset="-128"/>
                <a:ea typeface="游ゴシック" panose="020B0400000000000000" pitchFamily="50" charset="-128"/>
              </a:rPr>
              <a:t>・○○○</a:t>
            </a:r>
            <a:endParaRPr sz="1406" dirty="0">
              <a:latin typeface="游ゴシック" panose="020B0400000000000000" pitchFamily="50" charset="-128"/>
              <a:ea typeface="游ゴシック" panose="020B0400000000000000" pitchFamily="50" charset="-128"/>
            </a:endParaRPr>
          </a:p>
          <a:p>
            <a:pPr>
              <a:buSzPts val="2000"/>
            </a:pPr>
            <a:r>
              <a:rPr lang="ja-JP" altLang="en-US" sz="1406" dirty="0">
                <a:latin typeface="游ゴシック" panose="020B0400000000000000" pitchFamily="50" charset="-128"/>
                <a:ea typeface="游ゴシック" panose="020B0400000000000000" pitchFamily="50" charset="-128"/>
              </a:rPr>
              <a:t>・</a:t>
            </a:r>
            <a:r>
              <a:rPr lang="en-US" altLang="ja-JP" sz="1406" dirty="0">
                <a:latin typeface="游ゴシック" panose="020B0400000000000000" pitchFamily="50" charset="-128"/>
                <a:ea typeface="游ゴシック" panose="020B0400000000000000" pitchFamily="50" charset="-128"/>
              </a:rPr>
              <a:t>×××</a:t>
            </a:r>
            <a:endParaRPr sz="692" dirty="0">
              <a:latin typeface="游ゴシック" panose="020B0400000000000000" pitchFamily="50" charset="-128"/>
              <a:ea typeface="游ゴシック" panose="020B0400000000000000" pitchFamily="50" charset="-128"/>
            </a:endParaRPr>
          </a:p>
          <a:p>
            <a:pPr>
              <a:buSzPts val="2000"/>
            </a:pPr>
            <a:r>
              <a:rPr lang="ja-JP" altLang="en-US" sz="1406" dirty="0">
                <a:latin typeface="游ゴシック" panose="020B0400000000000000" pitchFamily="50" charset="-128"/>
                <a:ea typeface="游ゴシック" panose="020B0400000000000000" pitchFamily="50" charset="-128"/>
              </a:rPr>
              <a:t>・△ △ △</a:t>
            </a:r>
            <a:endParaRPr sz="692" dirty="0">
              <a:latin typeface="游ゴシック" panose="020B0400000000000000" pitchFamily="50" charset="-128"/>
              <a:ea typeface="游ゴシック" panose="020B0400000000000000" pitchFamily="50" charset="-128"/>
            </a:endParaRPr>
          </a:p>
        </p:txBody>
      </p:sp>
      <p:pic>
        <p:nvPicPr>
          <p:cNvPr id="265" name="Google Shape;265;p11" descr="イメージ"/>
          <p:cNvPicPr preferRelativeResize="0"/>
          <p:nvPr/>
        </p:nvPicPr>
        <p:blipFill rotWithShape="1">
          <a:blip r:embed="rId4">
            <a:alphaModFix/>
          </a:blip>
          <a:srcRect/>
          <a:stretch/>
        </p:blipFill>
        <p:spPr>
          <a:xfrm>
            <a:off x="792020" y="3429000"/>
            <a:ext cx="1028690" cy="1109203"/>
          </a:xfrm>
          <a:prstGeom prst="rect">
            <a:avLst/>
          </a:prstGeom>
          <a:noFill/>
          <a:ln>
            <a:noFill/>
          </a:ln>
        </p:spPr>
      </p:pic>
      <p:pic>
        <p:nvPicPr>
          <p:cNvPr id="266" name="Google Shape;266;p11" descr="イメージ"/>
          <p:cNvPicPr preferRelativeResize="0"/>
          <p:nvPr/>
        </p:nvPicPr>
        <p:blipFill rotWithShape="1">
          <a:blip r:embed="rId5">
            <a:alphaModFix/>
          </a:blip>
          <a:srcRect/>
          <a:stretch/>
        </p:blipFill>
        <p:spPr>
          <a:xfrm>
            <a:off x="7639202" y="1482714"/>
            <a:ext cx="1028690" cy="1172220"/>
          </a:xfrm>
          <a:prstGeom prst="rect">
            <a:avLst/>
          </a:prstGeom>
          <a:noFill/>
          <a:ln>
            <a:noFill/>
          </a:ln>
        </p:spPr>
      </p:pic>
      <p:pic>
        <p:nvPicPr>
          <p:cNvPr id="267" name="Google Shape;267;p11" descr="イメージ"/>
          <p:cNvPicPr preferRelativeResize="0"/>
          <p:nvPr/>
        </p:nvPicPr>
        <p:blipFill rotWithShape="1">
          <a:blip r:embed="rId6">
            <a:alphaModFix/>
          </a:blip>
          <a:srcRect/>
          <a:stretch/>
        </p:blipFill>
        <p:spPr>
          <a:xfrm>
            <a:off x="7555282" y="5171703"/>
            <a:ext cx="1196530" cy="1378967"/>
          </a:xfrm>
          <a:prstGeom prst="rect">
            <a:avLst/>
          </a:prstGeom>
          <a:noFill/>
          <a:ln>
            <a:noFill/>
          </a:ln>
        </p:spPr>
      </p:pic>
      <p:sp>
        <p:nvSpPr>
          <p:cNvPr id="2" name="スライド番号プレースホルダー 1">
            <a:extLst>
              <a:ext uri="{FF2B5EF4-FFF2-40B4-BE49-F238E27FC236}">
                <a16:creationId xmlns:a16="http://schemas.microsoft.com/office/drawing/2014/main" id="{F4B9C37E-1BB8-4AA5-A046-6B67804DF7F0}"/>
              </a:ext>
            </a:extLst>
          </p:cNvPr>
          <p:cNvSpPr>
            <a:spLocks noGrp="1"/>
          </p:cNvSpPr>
          <p:nvPr>
            <p:ph type="sldNum" sz="quarter" idx="2"/>
          </p:nvPr>
        </p:nvSpPr>
        <p:spPr/>
        <p:txBody>
          <a:bodyPr/>
          <a:lstStyle/>
          <a:p>
            <a:fld id="{86CB4B4D-7CA3-9044-876B-883B54F8677D}" type="slidenum">
              <a:rPr lang="en-US" altLang="ja-JP" smtClean="0"/>
              <a:t>11</a:t>
            </a:fld>
            <a:endParaRPr lang="en-US" altLang="ja-JP"/>
          </a:p>
        </p:txBody>
      </p:sp>
      <p:sp>
        <p:nvSpPr>
          <p:cNvPr id="24" name="Google Shape;252;p11">
            <a:extLst>
              <a:ext uri="{FF2B5EF4-FFF2-40B4-BE49-F238E27FC236}">
                <a16:creationId xmlns:a16="http://schemas.microsoft.com/office/drawing/2014/main" id="{D0844DCE-C404-48CF-955D-919DF01CB51D}"/>
              </a:ext>
            </a:extLst>
          </p:cNvPr>
          <p:cNvSpPr/>
          <p:nvPr/>
        </p:nvSpPr>
        <p:spPr>
          <a:xfrm>
            <a:off x="3318377" y="2995652"/>
            <a:ext cx="447622" cy="256985"/>
          </a:xfrm>
          <a:prstGeom prst="wedgeEllipseCallout">
            <a:avLst>
              <a:gd name="adj1" fmla="val -20833"/>
              <a:gd name="adj2" fmla="val 62500"/>
            </a:avLst>
          </a:prstGeom>
          <a:solidFill>
            <a:schemeClr val="lt1"/>
          </a:solidFill>
          <a:ln w="12700" cap="flat" cmpd="sng">
            <a:solidFill>
              <a:schemeClr val="dk1"/>
            </a:solidFill>
            <a:prstDash val="solid"/>
            <a:miter lim="400000"/>
            <a:headEnd type="none" w="sm" len="sm"/>
            <a:tailEnd type="none" w="sm" len="sm"/>
          </a:ln>
        </p:spPr>
        <p:txBody>
          <a:bodyPr spcFirstLastPara="1" wrap="square" lIns="35719" tIns="35719" rIns="35719" bIns="35719" anchor="ctr" anchorCtr="0">
            <a:spAutoFit/>
          </a:bodyPr>
          <a:lstStyle/>
          <a:p>
            <a:pPr algn="ctr">
              <a:buSzPts val="2200"/>
            </a:pPr>
            <a:endParaRPr sz="1547">
              <a:solidFill>
                <a:srgbClr val="FFFFFF"/>
              </a:solidFill>
            </a:endParaRPr>
          </a:p>
        </p:txBody>
      </p:sp>
      <p:sp>
        <p:nvSpPr>
          <p:cNvPr id="28" name="Google Shape;252;p11">
            <a:extLst>
              <a:ext uri="{FF2B5EF4-FFF2-40B4-BE49-F238E27FC236}">
                <a16:creationId xmlns:a16="http://schemas.microsoft.com/office/drawing/2014/main" id="{7B04DAA7-494B-4F6A-ABAE-6F3C00CB784E}"/>
              </a:ext>
            </a:extLst>
          </p:cNvPr>
          <p:cNvSpPr/>
          <p:nvPr/>
        </p:nvSpPr>
        <p:spPr>
          <a:xfrm>
            <a:off x="1327941" y="4966763"/>
            <a:ext cx="447622" cy="256985"/>
          </a:xfrm>
          <a:prstGeom prst="wedgeEllipseCallout">
            <a:avLst>
              <a:gd name="adj1" fmla="val -20833"/>
              <a:gd name="adj2" fmla="val 62500"/>
            </a:avLst>
          </a:prstGeom>
          <a:solidFill>
            <a:schemeClr val="lt1"/>
          </a:solidFill>
          <a:ln w="12700" cap="flat" cmpd="sng">
            <a:solidFill>
              <a:schemeClr val="dk1"/>
            </a:solidFill>
            <a:prstDash val="solid"/>
            <a:miter lim="400000"/>
            <a:headEnd type="none" w="sm" len="sm"/>
            <a:tailEnd type="none" w="sm" len="sm"/>
          </a:ln>
        </p:spPr>
        <p:txBody>
          <a:bodyPr spcFirstLastPara="1" wrap="square" lIns="35719" tIns="35719" rIns="35719" bIns="35719" anchor="ctr" anchorCtr="0">
            <a:spAutoFit/>
          </a:bodyPr>
          <a:lstStyle/>
          <a:p>
            <a:pPr algn="ctr">
              <a:buSzPts val="2200"/>
            </a:pPr>
            <a:endParaRPr sz="1547">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0" name="Google Shape;173;p6">
            <a:extLst>
              <a:ext uri="{FF2B5EF4-FFF2-40B4-BE49-F238E27FC236}">
                <a16:creationId xmlns:a16="http://schemas.microsoft.com/office/drawing/2014/main" id="{158DCEE3-8826-44C3-9379-6C6D94A2D638}"/>
              </a:ext>
            </a:extLst>
          </p:cNvPr>
          <p:cNvSpPr/>
          <p:nvPr/>
        </p:nvSpPr>
        <p:spPr>
          <a:xfrm>
            <a:off x="0" y="894734"/>
            <a:ext cx="9144000" cy="5963265"/>
          </a:xfrm>
          <a:prstGeom prst="rect">
            <a:avLst/>
          </a:prstGeom>
          <a:solidFill>
            <a:srgbClr val="D8D8D8"/>
          </a:solidFill>
          <a:ln>
            <a:noFill/>
          </a:ln>
        </p:spPr>
        <p:txBody>
          <a:bodyPr spcFirstLastPara="1" wrap="square" lIns="35719" tIns="35719" rIns="35719" bIns="35719" anchor="ctr" anchorCtr="0">
            <a:spAutoFit/>
          </a:bodyPr>
          <a:lstStyle/>
          <a:p>
            <a:pPr algn="ctr">
              <a:buSzPts val="2200"/>
            </a:pPr>
            <a:endParaRPr sz="1547">
              <a:solidFill>
                <a:srgbClr val="FFFFFF"/>
              </a:solidFill>
            </a:endParaRPr>
          </a:p>
        </p:txBody>
      </p:sp>
      <p:sp>
        <p:nvSpPr>
          <p:cNvPr id="274" name="Google Shape;274;p12"/>
          <p:cNvSpPr/>
          <p:nvPr/>
        </p:nvSpPr>
        <p:spPr>
          <a:xfrm>
            <a:off x="366266" y="2505287"/>
            <a:ext cx="8411469" cy="3928648"/>
          </a:xfrm>
          <a:prstGeom prst="roundRect">
            <a:avLst>
              <a:gd name="adj" fmla="val 7924"/>
            </a:avLst>
          </a:prstGeom>
          <a:solidFill>
            <a:schemeClr val="lt1"/>
          </a:solidFill>
          <a:ln w="76200" cap="flat" cmpd="sng">
            <a:solidFill>
              <a:schemeClr val="lt1"/>
            </a:solidFill>
            <a:prstDash val="solid"/>
            <a:miter lim="400000"/>
            <a:headEnd type="none" w="sm" len="sm"/>
            <a:tailEnd type="none" w="sm" len="sm"/>
          </a:ln>
        </p:spPr>
        <p:txBody>
          <a:bodyPr spcFirstLastPara="1" wrap="square" lIns="35719" tIns="35719" rIns="35719" bIns="35719" anchor="ctr" anchorCtr="0">
            <a:spAutoFit/>
          </a:bodyPr>
          <a:lstStyle/>
          <a:p>
            <a:pPr algn="ctr">
              <a:buSzPts val="2200"/>
            </a:pPr>
            <a:endParaRPr sz="1547">
              <a:solidFill>
                <a:srgbClr val="FFFFFF"/>
              </a:solidFill>
            </a:endParaRPr>
          </a:p>
        </p:txBody>
      </p:sp>
      <p:graphicFrame>
        <p:nvGraphicFramePr>
          <p:cNvPr id="277" name="Google Shape;277;p12"/>
          <p:cNvGraphicFramePr/>
          <p:nvPr>
            <p:extLst>
              <p:ext uri="{D42A27DB-BD31-4B8C-83A1-F6EECF244321}">
                <p14:modId xmlns:p14="http://schemas.microsoft.com/office/powerpoint/2010/main" val="430295204"/>
              </p:ext>
            </p:extLst>
          </p:nvPr>
        </p:nvGraphicFramePr>
        <p:xfrm>
          <a:off x="366265" y="2819663"/>
          <a:ext cx="4205735" cy="3347104"/>
        </p:xfrm>
        <a:graphic>
          <a:graphicData uri="http://schemas.openxmlformats.org/drawingml/2006/chart">
            <c:chart xmlns:c="http://schemas.openxmlformats.org/drawingml/2006/chart" xmlns:r="http://schemas.openxmlformats.org/officeDocument/2006/relationships" r:id="rId3"/>
          </a:graphicData>
        </a:graphic>
      </p:graphicFrame>
      <p:sp>
        <p:nvSpPr>
          <p:cNvPr id="272" name="Google Shape;272;p12"/>
          <p:cNvSpPr txBox="1">
            <a:spLocks noGrp="1"/>
          </p:cNvSpPr>
          <p:nvPr>
            <p:ph type="title"/>
          </p:nvPr>
        </p:nvSpPr>
        <p:spPr>
          <a:xfrm>
            <a:off x="249674" y="178594"/>
            <a:ext cx="5853946" cy="476751"/>
          </a:xfrm>
          <a:prstGeom prst="rect">
            <a:avLst/>
          </a:prstGeom>
          <a:noFill/>
          <a:ln>
            <a:noFill/>
          </a:ln>
        </p:spPr>
        <p:txBody>
          <a:bodyPr spcFirstLastPara="1" wrap="square" lIns="35719" tIns="35719" rIns="35719" bIns="35719" anchor="ctr" anchorCtr="0">
            <a:noAutofit/>
          </a:bodyPr>
          <a:lstStyle/>
          <a:p>
            <a:r>
              <a:rPr lang="ja-JP" sz="2400">
                <a:latin typeface="游ゴシック" panose="020B0400000000000000" pitchFamily="50" charset="-128"/>
                <a:ea typeface="游ゴシック" panose="020B0400000000000000" pitchFamily="50" charset="-128"/>
              </a:rPr>
              <a:t>〇月_Geppo追加質問集計結果</a:t>
            </a:r>
            <a:endParaRPr sz="2400">
              <a:latin typeface="游ゴシック" panose="020B0400000000000000" pitchFamily="50" charset="-128"/>
              <a:ea typeface="游ゴシック" panose="020B0400000000000000" pitchFamily="50" charset="-128"/>
            </a:endParaRPr>
          </a:p>
        </p:txBody>
      </p:sp>
      <p:pic>
        <p:nvPicPr>
          <p:cNvPr id="275" name="Google Shape;275;p12" descr="イメージ"/>
          <p:cNvPicPr preferRelativeResize="0"/>
          <p:nvPr/>
        </p:nvPicPr>
        <p:blipFill rotWithShape="1">
          <a:blip r:embed="rId4">
            <a:alphaModFix/>
          </a:blip>
          <a:srcRect/>
          <a:stretch/>
        </p:blipFill>
        <p:spPr>
          <a:xfrm>
            <a:off x="648388" y="1093677"/>
            <a:ext cx="1028690" cy="1172220"/>
          </a:xfrm>
          <a:prstGeom prst="rect">
            <a:avLst/>
          </a:prstGeom>
          <a:noFill/>
          <a:ln>
            <a:noFill/>
          </a:ln>
        </p:spPr>
      </p:pic>
      <p:sp>
        <p:nvSpPr>
          <p:cNvPr id="276" name="Google Shape;276;p12"/>
          <p:cNvSpPr/>
          <p:nvPr/>
        </p:nvSpPr>
        <p:spPr>
          <a:xfrm>
            <a:off x="1792981" y="1225308"/>
            <a:ext cx="6538040" cy="870027"/>
          </a:xfrm>
          <a:prstGeom prst="wedgeRoundRectCallout">
            <a:avLst>
              <a:gd name="adj1" fmla="val -53658"/>
              <a:gd name="adj2" fmla="val -12815"/>
              <a:gd name="adj3" fmla="val 16667"/>
            </a:avLst>
          </a:prstGeom>
          <a:solidFill>
            <a:schemeClr val="lt1"/>
          </a:solidFill>
          <a:ln w="38100" cap="flat" cmpd="sng">
            <a:solidFill>
              <a:srgbClr val="55BBB3"/>
            </a:solidFill>
            <a:prstDash val="solid"/>
            <a:miter lim="400000"/>
            <a:headEnd type="none" w="sm" len="sm"/>
            <a:tailEnd type="none" w="sm" len="sm"/>
          </a:ln>
        </p:spPr>
        <p:txBody>
          <a:bodyPr spcFirstLastPara="1" wrap="square" lIns="35719" tIns="35719" rIns="35719" bIns="35719" anchor="ctr" anchorCtr="0">
            <a:spAutoFit/>
          </a:bodyPr>
          <a:lstStyle/>
          <a:p>
            <a:pPr>
              <a:buClr>
                <a:schemeClr val="dk1"/>
              </a:buClr>
              <a:buSzPts val="2200"/>
            </a:pPr>
            <a:r>
              <a:rPr lang="ja-JP" altLang="en-US" sz="1547" b="1" dirty="0">
                <a:solidFill>
                  <a:schemeClr val="dk1"/>
                </a:solidFill>
                <a:latin typeface="游ゴシック" panose="020B0400000000000000" pitchFamily="50" charset="-128"/>
                <a:ea typeface="游ゴシック" panose="020B0400000000000000" pitchFamily="50" charset="-128"/>
              </a:rPr>
              <a:t>今後のニーズ把握の一環として質問します。</a:t>
            </a:r>
            <a:endParaRPr sz="1547" b="1" dirty="0">
              <a:solidFill>
                <a:schemeClr val="dk1"/>
              </a:solidFill>
              <a:latin typeface="游ゴシック" panose="020B0400000000000000" pitchFamily="50" charset="-128"/>
              <a:ea typeface="游ゴシック" panose="020B0400000000000000" pitchFamily="50" charset="-128"/>
            </a:endParaRPr>
          </a:p>
          <a:p>
            <a:pPr>
              <a:buClr>
                <a:schemeClr val="dk1"/>
              </a:buClr>
              <a:buSzPts val="2200"/>
            </a:pPr>
            <a:r>
              <a:rPr lang="ja-JP" altLang="en-US" sz="1547" b="1" dirty="0">
                <a:solidFill>
                  <a:schemeClr val="dk1"/>
                </a:solidFill>
                <a:latin typeface="游ゴシック" panose="020B0400000000000000" pitchFamily="50" charset="-128"/>
                <a:ea typeface="游ゴシック" panose="020B0400000000000000" pitchFamily="50" charset="-128"/>
              </a:rPr>
              <a:t>「仕事の視野を広げる」や「キャリアについて考える」機会として、社内の他部門の方に話をきく機会があれば利用してみたいですか？</a:t>
            </a:r>
            <a:endParaRPr sz="1547" b="1" dirty="0">
              <a:solidFill>
                <a:schemeClr val="dk1"/>
              </a:solidFill>
              <a:latin typeface="游ゴシック" panose="020B0400000000000000" pitchFamily="50" charset="-128"/>
              <a:ea typeface="游ゴシック" panose="020B0400000000000000" pitchFamily="50" charset="-128"/>
            </a:endParaRPr>
          </a:p>
        </p:txBody>
      </p:sp>
      <p:cxnSp>
        <p:nvCxnSpPr>
          <p:cNvPr id="278" name="Google Shape;278;p12"/>
          <p:cNvCxnSpPr>
            <a:cxnSpLocks/>
            <a:stCxn id="274" idx="0"/>
            <a:endCxn id="274" idx="2"/>
          </p:cNvCxnSpPr>
          <p:nvPr/>
        </p:nvCxnSpPr>
        <p:spPr>
          <a:xfrm>
            <a:off x="4572001" y="2505287"/>
            <a:ext cx="0" cy="3928648"/>
          </a:xfrm>
          <a:prstGeom prst="straightConnector1">
            <a:avLst/>
          </a:prstGeom>
          <a:noFill/>
          <a:ln w="25400" cap="flat" cmpd="sng">
            <a:solidFill>
              <a:srgbClr val="D9D9D9"/>
            </a:solidFill>
            <a:prstDash val="solid"/>
            <a:miter lim="400000"/>
            <a:headEnd type="none" w="sm" len="sm"/>
            <a:tailEnd type="none" w="sm" len="sm"/>
          </a:ln>
        </p:spPr>
      </p:cxnSp>
      <p:sp>
        <p:nvSpPr>
          <p:cNvPr id="279" name="Google Shape;279;p12"/>
          <p:cNvSpPr txBox="1"/>
          <p:nvPr/>
        </p:nvSpPr>
        <p:spPr>
          <a:xfrm>
            <a:off x="5471724" y="2819663"/>
            <a:ext cx="2372530" cy="288477"/>
          </a:xfrm>
          <a:prstGeom prst="rect">
            <a:avLst/>
          </a:prstGeom>
          <a:noFill/>
          <a:ln>
            <a:noFill/>
          </a:ln>
        </p:spPr>
        <p:txBody>
          <a:bodyPr spcFirstLastPara="1" wrap="square" lIns="35719" tIns="35719" rIns="35719" bIns="35719" anchor="ctr" anchorCtr="0">
            <a:spAutoFit/>
          </a:bodyPr>
          <a:lstStyle/>
          <a:p>
            <a:pPr algn="ctr">
              <a:buClr>
                <a:srgbClr val="595959"/>
              </a:buClr>
              <a:buSzPts val="2000"/>
            </a:pPr>
            <a:r>
              <a:rPr lang="ja-JP" altLang="en-US" sz="1400" b="1">
                <a:solidFill>
                  <a:srgbClr val="595959"/>
                </a:solidFill>
                <a:latin typeface="游ゴシック" panose="020B0400000000000000" pitchFamily="50" charset="-128"/>
                <a:ea typeface="游ゴシック" panose="020B0400000000000000" pitchFamily="50" charset="-128"/>
              </a:rPr>
              <a:t>回答者の皆さんの声</a:t>
            </a:r>
            <a:endParaRPr sz="600">
              <a:latin typeface="游ゴシック" panose="020B0400000000000000" pitchFamily="50" charset="-128"/>
              <a:ea typeface="游ゴシック" panose="020B0400000000000000" pitchFamily="50" charset="-128"/>
            </a:endParaRPr>
          </a:p>
        </p:txBody>
      </p:sp>
      <p:pic>
        <p:nvPicPr>
          <p:cNvPr id="280" name="Google Shape;280;p12"/>
          <p:cNvPicPr preferRelativeResize="0"/>
          <p:nvPr/>
        </p:nvPicPr>
        <p:blipFill rotWithShape="1">
          <a:blip r:embed="rId5">
            <a:alphaModFix/>
          </a:blip>
          <a:srcRect/>
          <a:stretch/>
        </p:blipFill>
        <p:spPr>
          <a:xfrm>
            <a:off x="5062001" y="3272065"/>
            <a:ext cx="549252" cy="776991"/>
          </a:xfrm>
          <a:prstGeom prst="rect">
            <a:avLst/>
          </a:prstGeom>
          <a:noFill/>
          <a:ln>
            <a:noFill/>
          </a:ln>
        </p:spPr>
      </p:pic>
      <p:pic>
        <p:nvPicPr>
          <p:cNvPr id="281" name="Google Shape;281;p12"/>
          <p:cNvPicPr preferRelativeResize="0"/>
          <p:nvPr/>
        </p:nvPicPr>
        <p:blipFill rotWithShape="1">
          <a:blip r:embed="rId6">
            <a:alphaModFix/>
          </a:blip>
          <a:srcRect/>
          <a:stretch/>
        </p:blipFill>
        <p:spPr>
          <a:xfrm>
            <a:off x="5082096" y="4367395"/>
            <a:ext cx="509063" cy="723406"/>
          </a:xfrm>
          <a:prstGeom prst="rect">
            <a:avLst/>
          </a:prstGeom>
          <a:noFill/>
          <a:ln>
            <a:noFill/>
          </a:ln>
        </p:spPr>
      </p:pic>
      <p:pic>
        <p:nvPicPr>
          <p:cNvPr id="282" name="Google Shape;282;p12"/>
          <p:cNvPicPr preferRelativeResize="0"/>
          <p:nvPr/>
        </p:nvPicPr>
        <p:blipFill rotWithShape="1">
          <a:blip r:embed="rId7">
            <a:alphaModFix/>
          </a:blip>
          <a:srcRect/>
          <a:stretch/>
        </p:blipFill>
        <p:spPr>
          <a:xfrm>
            <a:off x="5082096" y="5360698"/>
            <a:ext cx="509063" cy="689915"/>
          </a:xfrm>
          <a:prstGeom prst="rect">
            <a:avLst/>
          </a:prstGeom>
          <a:noFill/>
          <a:ln>
            <a:noFill/>
          </a:ln>
        </p:spPr>
      </p:pic>
      <p:sp>
        <p:nvSpPr>
          <p:cNvPr id="285" name="Google Shape;285;p12"/>
          <p:cNvSpPr/>
          <p:nvPr/>
        </p:nvSpPr>
        <p:spPr>
          <a:xfrm>
            <a:off x="5867935" y="3340267"/>
            <a:ext cx="2463082" cy="594043"/>
          </a:xfrm>
          <a:prstGeom prst="wedgeRoundRectCallout">
            <a:avLst>
              <a:gd name="adj1" fmla="val -59436"/>
              <a:gd name="adj2" fmla="val 8889"/>
              <a:gd name="adj3" fmla="val 16667"/>
            </a:avLst>
          </a:prstGeom>
          <a:noFill/>
          <a:ln w="28575" cap="flat" cmpd="sng">
            <a:solidFill>
              <a:srgbClr val="55BBB3"/>
            </a:solidFill>
            <a:prstDash val="solid"/>
            <a:miter lim="400000"/>
            <a:headEnd type="none" w="sm" len="sm"/>
            <a:tailEnd type="none" w="sm" len="sm"/>
          </a:ln>
        </p:spPr>
        <p:txBody>
          <a:bodyPr spcFirstLastPara="1" wrap="square" lIns="35719" tIns="35719" rIns="35719" bIns="35719" anchor="ctr" anchorCtr="0">
            <a:spAutoFit/>
          </a:bodyPr>
          <a:lstStyle/>
          <a:p>
            <a:pPr algn="ctr">
              <a:buSzPts val="2200"/>
            </a:pPr>
            <a:endParaRPr sz="1547">
              <a:solidFill>
                <a:srgbClr val="FFFFFF"/>
              </a:solidFill>
            </a:endParaRPr>
          </a:p>
        </p:txBody>
      </p:sp>
      <p:sp>
        <p:nvSpPr>
          <p:cNvPr id="286" name="Google Shape;286;p12"/>
          <p:cNvSpPr txBox="1"/>
          <p:nvPr/>
        </p:nvSpPr>
        <p:spPr>
          <a:xfrm>
            <a:off x="5964867" y="3436403"/>
            <a:ext cx="2209532" cy="395301"/>
          </a:xfrm>
          <a:prstGeom prst="rect">
            <a:avLst/>
          </a:prstGeom>
          <a:noFill/>
          <a:ln>
            <a:noFill/>
          </a:ln>
        </p:spPr>
        <p:txBody>
          <a:bodyPr spcFirstLastPara="1" wrap="square" lIns="35719" tIns="35719" rIns="35719" bIns="35719" anchor="ctr" anchorCtr="0">
            <a:spAutoFit/>
          </a:bodyPr>
          <a:lstStyle/>
          <a:p>
            <a:pPr>
              <a:buSzPts val="1400"/>
            </a:pPr>
            <a:r>
              <a:rPr lang="ja-JP" altLang="en-US" sz="1050" b="1" dirty="0">
                <a:latin typeface="游ゴシック" panose="020B0400000000000000" pitchFamily="50" charset="-128"/>
                <a:ea typeface="游ゴシック" panose="020B0400000000000000" pitchFamily="50" charset="-128"/>
              </a:rPr>
              <a:t>現状自分のキャリアの方向性に悩んでいるので、、、</a:t>
            </a:r>
            <a:endParaRPr sz="900" dirty="0">
              <a:latin typeface="游ゴシック" panose="020B0400000000000000" pitchFamily="50" charset="-128"/>
              <a:ea typeface="游ゴシック" panose="020B0400000000000000" pitchFamily="50" charset="-128"/>
            </a:endParaRPr>
          </a:p>
        </p:txBody>
      </p:sp>
      <p:sp>
        <p:nvSpPr>
          <p:cNvPr id="287" name="Google Shape;287;p12"/>
          <p:cNvSpPr txBox="1"/>
          <p:nvPr/>
        </p:nvSpPr>
        <p:spPr>
          <a:xfrm>
            <a:off x="5964867" y="4493120"/>
            <a:ext cx="2209532" cy="395301"/>
          </a:xfrm>
          <a:prstGeom prst="rect">
            <a:avLst/>
          </a:prstGeom>
          <a:noFill/>
          <a:ln>
            <a:noFill/>
          </a:ln>
        </p:spPr>
        <p:txBody>
          <a:bodyPr spcFirstLastPara="1" wrap="square" lIns="35719" tIns="35719" rIns="35719" bIns="35719" anchor="ctr" anchorCtr="0">
            <a:spAutoFit/>
          </a:bodyPr>
          <a:lstStyle/>
          <a:p>
            <a:pPr>
              <a:buSzPts val="1400"/>
            </a:pPr>
            <a:r>
              <a:rPr lang="ja-JP" altLang="en-US" sz="1050" b="1">
                <a:latin typeface="游ゴシック" panose="020B0400000000000000" pitchFamily="50" charset="-128"/>
                <a:ea typeface="游ゴシック" panose="020B0400000000000000" pitchFamily="50" charset="-128"/>
              </a:rPr>
              <a:t>今忙しいのですぐには難しいですが、、、</a:t>
            </a:r>
            <a:endParaRPr sz="1050" b="1">
              <a:latin typeface="游ゴシック" panose="020B0400000000000000" pitchFamily="50" charset="-128"/>
              <a:ea typeface="游ゴシック" panose="020B0400000000000000" pitchFamily="50" charset="-128"/>
            </a:endParaRPr>
          </a:p>
        </p:txBody>
      </p:sp>
      <p:sp>
        <p:nvSpPr>
          <p:cNvPr id="288" name="Google Shape;288;p12"/>
          <p:cNvSpPr txBox="1"/>
          <p:nvPr/>
        </p:nvSpPr>
        <p:spPr>
          <a:xfrm>
            <a:off x="5965658" y="5461909"/>
            <a:ext cx="2209532" cy="395301"/>
          </a:xfrm>
          <a:prstGeom prst="rect">
            <a:avLst/>
          </a:prstGeom>
          <a:noFill/>
          <a:ln>
            <a:noFill/>
          </a:ln>
        </p:spPr>
        <p:txBody>
          <a:bodyPr spcFirstLastPara="1" wrap="square" lIns="35719" tIns="35719" rIns="35719" bIns="35719" anchor="ctr" anchorCtr="0">
            <a:spAutoFit/>
          </a:bodyPr>
          <a:lstStyle/>
          <a:p>
            <a:pPr>
              <a:buSzPts val="1400"/>
            </a:pPr>
            <a:r>
              <a:rPr lang="ja-JP" altLang="en-US" sz="1050" b="1">
                <a:latin typeface="游ゴシック" panose="020B0400000000000000" pitchFamily="50" charset="-128"/>
                <a:ea typeface="游ゴシック" panose="020B0400000000000000" pitchFamily="50" charset="-128"/>
              </a:rPr>
              <a:t>他部署のマネージャー陣とチーム作りについて話してみたい、、、</a:t>
            </a:r>
            <a:endParaRPr sz="1050" b="1">
              <a:latin typeface="游ゴシック" panose="020B0400000000000000" pitchFamily="50" charset="-128"/>
              <a:ea typeface="游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4519CF9E-20F1-4843-88C0-257FDA5ED3CF}"/>
              </a:ext>
            </a:extLst>
          </p:cNvPr>
          <p:cNvSpPr>
            <a:spLocks noGrp="1"/>
          </p:cNvSpPr>
          <p:nvPr>
            <p:ph type="sldNum" sz="quarter" idx="2"/>
          </p:nvPr>
        </p:nvSpPr>
        <p:spPr/>
        <p:txBody>
          <a:bodyPr/>
          <a:lstStyle/>
          <a:p>
            <a:fld id="{86CB4B4D-7CA3-9044-876B-883B54F8677D}" type="slidenum">
              <a:rPr lang="en-US" altLang="ja-JP" smtClean="0"/>
              <a:t>12</a:t>
            </a:fld>
            <a:endParaRPr lang="en-US" altLang="ja-JP"/>
          </a:p>
        </p:txBody>
      </p:sp>
      <p:sp>
        <p:nvSpPr>
          <p:cNvPr id="25" name="Google Shape;285;p12">
            <a:extLst>
              <a:ext uri="{FF2B5EF4-FFF2-40B4-BE49-F238E27FC236}">
                <a16:creationId xmlns:a16="http://schemas.microsoft.com/office/drawing/2014/main" id="{EEC6E82E-1C96-4AAE-96D7-9A1BB4DE9EB7}"/>
              </a:ext>
            </a:extLst>
          </p:cNvPr>
          <p:cNvSpPr/>
          <p:nvPr/>
        </p:nvSpPr>
        <p:spPr>
          <a:xfrm>
            <a:off x="5863862" y="4416465"/>
            <a:ext cx="2463082" cy="594043"/>
          </a:xfrm>
          <a:prstGeom prst="wedgeRoundRectCallout">
            <a:avLst>
              <a:gd name="adj1" fmla="val -59436"/>
              <a:gd name="adj2" fmla="val 8889"/>
              <a:gd name="adj3" fmla="val 16667"/>
            </a:avLst>
          </a:prstGeom>
          <a:noFill/>
          <a:ln w="28575" cap="flat" cmpd="sng">
            <a:solidFill>
              <a:srgbClr val="55BBB3"/>
            </a:solidFill>
            <a:prstDash val="solid"/>
            <a:miter lim="400000"/>
            <a:headEnd type="none" w="sm" len="sm"/>
            <a:tailEnd type="none" w="sm" len="sm"/>
          </a:ln>
        </p:spPr>
        <p:txBody>
          <a:bodyPr spcFirstLastPara="1" wrap="square" lIns="35719" tIns="35719" rIns="35719" bIns="35719" anchor="ctr" anchorCtr="0">
            <a:spAutoFit/>
          </a:bodyPr>
          <a:lstStyle/>
          <a:p>
            <a:pPr algn="ctr">
              <a:buSzPts val="2200"/>
            </a:pPr>
            <a:endParaRPr sz="1547">
              <a:solidFill>
                <a:srgbClr val="FFFFFF"/>
              </a:solidFill>
            </a:endParaRPr>
          </a:p>
        </p:txBody>
      </p:sp>
      <p:sp>
        <p:nvSpPr>
          <p:cNvPr id="26" name="Google Shape;285;p12">
            <a:extLst>
              <a:ext uri="{FF2B5EF4-FFF2-40B4-BE49-F238E27FC236}">
                <a16:creationId xmlns:a16="http://schemas.microsoft.com/office/drawing/2014/main" id="{D4EEFFE9-C6EA-4A10-99E5-4CCAB42BAB27}"/>
              </a:ext>
            </a:extLst>
          </p:cNvPr>
          <p:cNvSpPr/>
          <p:nvPr/>
        </p:nvSpPr>
        <p:spPr>
          <a:xfrm>
            <a:off x="5863862" y="5357232"/>
            <a:ext cx="2463082" cy="594043"/>
          </a:xfrm>
          <a:prstGeom prst="wedgeRoundRectCallout">
            <a:avLst>
              <a:gd name="adj1" fmla="val -59436"/>
              <a:gd name="adj2" fmla="val 8889"/>
              <a:gd name="adj3" fmla="val 16667"/>
            </a:avLst>
          </a:prstGeom>
          <a:noFill/>
          <a:ln w="28575" cap="flat" cmpd="sng">
            <a:solidFill>
              <a:srgbClr val="55BBB3"/>
            </a:solidFill>
            <a:prstDash val="solid"/>
            <a:miter lim="400000"/>
            <a:headEnd type="none" w="sm" len="sm"/>
            <a:tailEnd type="none" w="sm" len="sm"/>
          </a:ln>
        </p:spPr>
        <p:txBody>
          <a:bodyPr spcFirstLastPara="1" wrap="square" lIns="35719" tIns="35719" rIns="35719" bIns="35719" anchor="ctr" anchorCtr="0">
            <a:spAutoFit/>
          </a:bodyPr>
          <a:lstStyle/>
          <a:p>
            <a:pPr algn="ctr">
              <a:buSzPts val="2200"/>
            </a:pPr>
            <a:endParaRPr sz="1547">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3"/>
          <p:cNvSpPr txBox="1">
            <a:spLocks noGrp="1"/>
          </p:cNvSpPr>
          <p:nvPr>
            <p:ph type="title"/>
          </p:nvPr>
        </p:nvSpPr>
        <p:spPr>
          <a:prstGeom prst="rect">
            <a:avLst/>
          </a:prstGeom>
          <a:noFill/>
          <a:ln>
            <a:noFill/>
          </a:ln>
        </p:spPr>
        <p:txBody>
          <a:bodyPr spcFirstLastPara="1" wrap="square" lIns="35719" tIns="35719" rIns="35719" bIns="35719" anchor="ctr" anchorCtr="0">
            <a:noAutofit/>
          </a:bodyPr>
          <a:lstStyle/>
          <a:p>
            <a:r>
              <a:rPr lang="ja-JP" sz="2400" dirty="0"/>
              <a:t>フィードバックしやすい追加質問例</a:t>
            </a:r>
            <a:endParaRPr sz="2400" dirty="0"/>
          </a:p>
        </p:txBody>
      </p:sp>
      <p:sp>
        <p:nvSpPr>
          <p:cNvPr id="2" name="スライド番号プレースホルダー 1">
            <a:extLst>
              <a:ext uri="{FF2B5EF4-FFF2-40B4-BE49-F238E27FC236}">
                <a16:creationId xmlns:a16="http://schemas.microsoft.com/office/drawing/2014/main" id="{A438BBB6-F4D8-4BEC-AAC1-04D961540C4D}"/>
              </a:ext>
            </a:extLst>
          </p:cNvPr>
          <p:cNvSpPr>
            <a:spLocks noGrp="1"/>
          </p:cNvSpPr>
          <p:nvPr>
            <p:ph type="sldNum" sz="quarter" idx="2"/>
          </p:nvPr>
        </p:nvSpPr>
        <p:spPr/>
        <p:txBody>
          <a:bodyPr/>
          <a:lstStyle/>
          <a:p>
            <a:fld id="{86CB4B4D-7CA3-9044-876B-883B54F8677D}" type="slidenum">
              <a:rPr lang="en-US" altLang="ja-JP" smtClean="0"/>
              <a:t>13</a:t>
            </a:fld>
            <a:endParaRPr lang="en-US" altLang="ja-JP"/>
          </a:p>
        </p:txBody>
      </p:sp>
      <p:graphicFrame>
        <p:nvGraphicFramePr>
          <p:cNvPr id="294" name="Google Shape;294;p13"/>
          <p:cNvGraphicFramePr/>
          <p:nvPr>
            <p:extLst>
              <p:ext uri="{D42A27DB-BD31-4B8C-83A1-F6EECF244321}">
                <p14:modId xmlns:p14="http://schemas.microsoft.com/office/powerpoint/2010/main" val="1975269254"/>
              </p:ext>
            </p:extLst>
          </p:nvPr>
        </p:nvGraphicFramePr>
        <p:xfrm>
          <a:off x="134754" y="993382"/>
          <a:ext cx="8874492" cy="5578360"/>
        </p:xfrm>
        <a:graphic>
          <a:graphicData uri="http://schemas.openxmlformats.org/drawingml/2006/table">
            <a:tbl>
              <a:tblPr firstRow="1" bandRow="1">
                <a:noFill/>
                <a:tableStyleId>{3B2825A3-9732-40A6-81BE-E86484E1DBDD}</a:tableStyleId>
              </a:tblPr>
              <a:tblGrid>
                <a:gridCol w="215965">
                  <a:extLst>
                    <a:ext uri="{9D8B030D-6E8A-4147-A177-3AD203B41FA5}">
                      <a16:colId xmlns:a16="http://schemas.microsoft.com/office/drawing/2014/main" val="20000"/>
                    </a:ext>
                  </a:extLst>
                </a:gridCol>
                <a:gridCol w="929742">
                  <a:extLst>
                    <a:ext uri="{9D8B030D-6E8A-4147-A177-3AD203B41FA5}">
                      <a16:colId xmlns:a16="http://schemas.microsoft.com/office/drawing/2014/main" val="20001"/>
                    </a:ext>
                  </a:extLst>
                </a:gridCol>
                <a:gridCol w="3564686">
                  <a:extLst>
                    <a:ext uri="{9D8B030D-6E8A-4147-A177-3AD203B41FA5}">
                      <a16:colId xmlns:a16="http://schemas.microsoft.com/office/drawing/2014/main" val="20002"/>
                    </a:ext>
                  </a:extLst>
                </a:gridCol>
                <a:gridCol w="2658568">
                  <a:extLst>
                    <a:ext uri="{9D8B030D-6E8A-4147-A177-3AD203B41FA5}">
                      <a16:colId xmlns:a16="http://schemas.microsoft.com/office/drawing/2014/main" val="20003"/>
                    </a:ext>
                  </a:extLst>
                </a:gridCol>
                <a:gridCol w="1505531">
                  <a:extLst>
                    <a:ext uri="{9D8B030D-6E8A-4147-A177-3AD203B41FA5}">
                      <a16:colId xmlns:a16="http://schemas.microsoft.com/office/drawing/2014/main" val="20004"/>
                    </a:ext>
                  </a:extLst>
                </a:gridCol>
              </a:tblGrid>
              <a:tr h="257182">
                <a:tc>
                  <a:txBody>
                    <a:bodyPr/>
                    <a:lstStyle/>
                    <a:p>
                      <a:pPr marL="0" marR="0" lvl="0" indent="0" algn="ctr" rtl="0">
                        <a:lnSpc>
                          <a:spcPct val="100000"/>
                        </a:lnSpc>
                        <a:spcBef>
                          <a:spcPts val="0"/>
                        </a:spcBef>
                        <a:spcAft>
                          <a:spcPts val="0"/>
                        </a:spcAft>
                        <a:buClr>
                          <a:schemeClr val="lt1"/>
                        </a:buClr>
                        <a:buSzPts val="1800"/>
                        <a:buFont typeface="Arial"/>
                        <a:buNone/>
                      </a:pPr>
                      <a:r>
                        <a:rPr lang="ja-JP" sz="1400" b="1" u="none" strike="noStrike" cap="none">
                          <a:solidFill>
                            <a:schemeClr val="lt1"/>
                          </a:solidFill>
                          <a:latin typeface="游ゴシック" panose="020B0400000000000000" pitchFamily="50" charset="-128"/>
                          <a:ea typeface="游ゴシック" panose="020B0400000000000000" pitchFamily="50" charset="-128"/>
                          <a:cs typeface="Arial"/>
                          <a:sym typeface="Arial"/>
                        </a:rPr>
                        <a:t>＃</a:t>
                      </a:r>
                      <a:endParaRPr sz="800">
                        <a:latin typeface="游ゴシック" panose="020B0400000000000000" pitchFamily="50" charset="-128"/>
                        <a:ea typeface="游ゴシック" panose="020B0400000000000000" pitchFamily="50" charset="-128"/>
                      </a:endParaRPr>
                    </a:p>
                  </a:txBody>
                  <a:tcPr marL="64301" marR="64301" marT="32150" marB="32150" anchor="ctr">
                    <a:solidFill>
                      <a:srgbClr val="7F7F7F"/>
                    </a:solidFill>
                  </a:tcPr>
                </a:tc>
                <a:tc>
                  <a:txBody>
                    <a:bodyPr/>
                    <a:lstStyle/>
                    <a:p>
                      <a:pPr marL="0" marR="0" lvl="0" indent="0" algn="ctr" rtl="0">
                        <a:lnSpc>
                          <a:spcPct val="100000"/>
                        </a:lnSpc>
                        <a:spcBef>
                          <a:spcPts val="0"/>
                        </a:spcBef>
                        <a:spcAft>
                          <a:spcPts val="0"/>
                        </a:spcAft>
                        <a:buClr>
                          <a:schemeClr val="lt1"/>
                        </a:buClr>
                        <a:buSzPts val="1800"/>
                        <a:buFont typeface="Arial"/>
                        <a:buNone/>
                      </a:pPr>
                      <a:r>
                        <a:rPr lang="ja-JP" sz="1400" b="1" u="none" strike="noStrike" cap="none">
                          <a:solidFill>
                            <a:schemeClr val="lt1"/>
                          </a:solidFill>
                          <a:latin typeface="游ゴシック" panose="020B0400000000000000" pitchFamily="50" charset="-128"/>
                          <a:ea typeface="游ゴシック" panose="020B0400000000000000" pitchFamily="50" charset="-128"/>
                          <a:cs typeface="Arial"/>
                          <a:sym typeface="Arial"/>
                        </a:rPr>
                        <a:t>回答形式</a:t>
                      </a:r>
                      <a:endParaRPr sz="800">
                        <a:latin typeface="游ゴシック" panose="020B0400000000000000" pitchFamily="50" charset="-128"/>
                        <a:ea typeface="游ゴシック" panose="020B0400000000000000" pitchFamily="50" charset="-128"/>
                      </a:endParaRPr>
                    </a:p>
                  </a:txBody>
                  <a:tcPr marL="64301" marR="64301" marT="32150" marB="32150" anchor="ctr">
                    <a:solidFill>
                      <a:srgbClr val="7F7F7F"/>
                    </a:solidFill>
                  </a:tcPr>
                </a:tc>
                <a:tc>
                  <a:txBody>
                    <a:bodyPr/>
                    <a:lstStyle/>
                    <a:p>
                      <a:pPr marL="0" marR="0" lvl="0" indent="0" algn="ctr" rtl="0">
                        <a:lnSpc>
                          <a:spcPct val="100000"/>
                        </a:lnSpc>
                        <a:spcBef>
                          <a:spcPts val="0"/>
                        </a:spcBef>
                        <a:spcAft>
                          <a:spcPts val="0"/>
                        </a:spcAft>
                        <a:buClr>
                          <a:schemeClr val="lt1"/>
                        </a:buClr>
                        <a:buSzPts val="1800"/>
                        <a:buFont typeface="Arial"/>
                        <a:buNone/>
                      </a:pPr>
                      <a:r>
                        <a:rPr lang="ja-JP" sz="1400" b="1" u="none" strike="noStrike" cap="none">
                          <a:solidFill>
                            <a:schemeClr val="lt1"/>
                          </a:solidFill>
                          <a:latin typeface="游ゴシック" panose="020B0400000000000000" pitchFamily="50" charset="-128"/>
                          <a:ea typeface="游ゴシック" panose="020B0400000000000000" pitchFamily="50" charset="-128"/>
                          <a:cs typeface="Arial"/>
                          <a:sym typeface="Arial"/>
                        </a:rPr>
                        <a:t>追加質問</a:t>
                      </a:r>
                      <a:endParaRPr sz="800">
                        <a:latin typeface="游ゴシック" panose="020B0400000000000000" pitchFamily="50" charset="-128"/>
                        <a:ea typeface="游ゴシック" panose="020B0400000000000000" pitchFamily="50" charset="-128"/>
                      </a:endParaRPr>
                    </a:p>
                  </a:txBody>
                  <a:tcPr marL="64301" marR="64301" marT="32150" marB="32150" anchor="ctr">
                    <a:solidFill>
                      <a:srgbClr val="7F7F7F"/>
                    </a:solidFill>
                  </a:tcPr>
                </a:tc>
                <a:tc>
                  <a:txBody>
                    <a:bodyPr/>
                    <a:lstStyle/>
                    <a:p>
                      <a:pPr marL="0" marR="0" lvl="0" indent="0" algn="ctr" rtl="0">
                        <a:lnSpc>
                          <a:spcPct val="100000"/>
                        </a:lnSpc>
                        <a:spcBef>
                          <a:spcPts val="0"/>
                        </a:spcBef>
                        <a:spcAft>
                          <a:spcPts val="0"/>
                        </a:spcAft>
                        <a:buClr>
                          <a:schemeClr val="lt1"/>
                        </a:buClr>
                        <a:buSzPts val="1800"/>
                        <a:buFont typeface="Arial"/>
                        <a:buNone/>
                      </a:pPr>
                      <a:r>
                        <a:rPr lang="ja-JP" sz="1400" b="1" u="none" strike="noStrike" cap="none">
                          <a:solidFill>
                            <a:schemeClr val="lt1"/>
                          </a:solidFill>
                          <a:latin typeface="游ゴシック" panose="020B0400000000000000" pitchFamily="50" charset="-128"/>
                          <a:ea typeface="游ゴシック" panose="020B0400000000000000" pitchFamily="50" charset="-128"/>
                          <a:cs typeface="Arial"/>
                          <a:sym typeface="Arial"/>
                        </a:rPr>
                        <a:t>質問内容補足</a:t>
                      </a:r>
                      <a:endParaRPr sz="800">
                        <a:latin typeface="游ゴシック" panose="020B0400000000000000" pitchFamily="50" charset="-128"/>
                        <a:ea typeface="游ゴシック" panose="020B0400000000000000" pitchFamily="50" charset="-128"/>
                      </a:endParaRPr>
                    </a:p>
                  </a:txBody>
                  <a:tcPr marL="64301" marR="64301" marT="32150" marB="32150" anchor="ctr">
                    <a:solidFill>
                      <a:srgbClr val="7F7F7F"/>
                    </a:solidFill>
                  </a:tcPr>
                </a:tc>
                <a:tc>
                  <a:txBody>
                    <a:bodyPr/>
                    <a:lstStyle/>
                    <a:p>
                      <a:pPr marL="0" marR="0" lvl="0" indent="0" algn="ctr" rtl="0">
                        <a:lnSpc>
                          <a:spcPct val="100000"/>
                        </a:lnSpc>
                        <a:spcBef>
                          <a:spcPts val="0"/>
                        </a:spcBef>
                        <a:spcAft>
                          <a:spcPts val="0"/>
                        </a:spcAft>
                        <a:buClr>
                          <a:schemeClr val="lt1"/>
                        </a:buClr>
                        <a:buSzPts val="1800"/>
                        <a:buFont typeface="Arial"/>
                        <a:buNone/>
                      </a:pPr>
                      <a:r>
                        <a:rPr lang="ja-JP" sz="1400" b="1" u="none" strike="noStrike" cap="none">
                          <a:solidFill>
                            <a:schemeClr val="lt1"/>
                          </a:solidFill>
                          <a:latin typeface="游ゴシック" panose="020B0400000000000000" pitchFamily="50" charset="-128"/>
                          <a:ea typeface="游ゴシック" panose="020B0400000000000000" pitchFamily="50" charset="-128"/>
                          <a:cs typeface="Arial"/>
                          <a:sym typeface="Arial"/>
                        </a:rPr>
                        <a:t>選択肢</a:t>
                      </a:r>
                      <a:endParaRPr sz="800">
                        <a:latin typeface="游ゴシック" panose="020B0400000000000000" pitchFamily="50" charset="-128"/>
                        <a:ea typeface="游ゴシック" panose="020B0400000000000000" pitchFamily="50" charset="-128"/>
                      </a:endParaRPr>
                    </a:p>
                  </a:txBody>
                  <a:tcPr marL="64301" marR="64301" marT="32150" marB="32150" anchor="ctr">
                    <a:solidFill>
                      <a:srgbClr val="7F7F7F"/>
                    </a:solidFill>
                  </a:tcPr>
                </a:tc>
                <a:extLst>
                  <a:ext uri="{0D108BD9-81ED-4DB2-BD59-A6C34878D82A}">
                    <a16:rowId xmlns:a16="http://schemas.microsoft.com/office/drawing/2014/main" val="10000"/>
                  </a:ext>
                </a:extLst>
              </a:tr>
              <a:tr h="1008229">
                <a:tc>
                  <a:txBody>
                    <a:bodyPr/>
                    <a:lstStyle/>
                    <a:p>
                      <a:pPr marL="0" marR="0" lvl="0" indent="0" algn="ctr" rtl="0">
                        <a:lnSpc>
                          <a:spcPct val="100000"/>
                        </a:lnSpc>
                        <a:spcBef>
                          <a:spcPts val="0"/>
                        </a:spcBef>
                        <a:spcAft>
                          <a:spcPts val="0"/>
                        </a:spcAft>
                        <a:buClr>
                          <a:schemeClr val="dk1"/>
                        </a:buClr>
                        <a:buSzPts val="1400"/>
                        <a:buFont typeface="Arial"/>
                        <a:buNone/>
                      </a:pPr>
                      <a:r>
                        <a:rPr lang="ja-JP" sz="1050" b="1" u="none" strike="noStrike" cap="none">
                          <a:latin typeface="游ゴシック" panose="020B0400000000000000" pitchFamily="50" charset="-128"/>
                          <a:ea typeface="游ゴシック" panose="020B0400000000000000" pitchFamily="50" charset="-128"/>
                          <a:cs typeface="Arial"/>
                          <a:sym typeface="Arial"/>
                        </a:rPr>
                        <a:t>1</a:t>
                      </a:r>
                      <a:endParaRPr sz="1050" b="1" u="none" strike="noStrike" cap="none">
                        <a:latin typeface="游ゴシック" panose="020B0400000000000000" pitchFamily="50" charset="-128"/>
                        <a:ea typeface="游ゴシック" panose="020B0400000000000000" pitchFamily="50" charset="-128"/>
                        <a:cs typeface="Arial"/>
                        <a:sym typeface="Arial"/>
                      </a:endParaRPr>
                    </a:p>
                  </a:txBody>
                  <a:tcPr marL="64301" marR="64301" marT="32150" marB="32150" anchor="ctr"/>
                </a:tc>
                <a:tc>
                  <a:txBody>
                    <a:bodyPr/>
                    <a:lstStyle/>
                    <a:p>
                      <a:pPr marL="0" marR="0" lvl="0" indent="0" algn="ctr" rtl="0">
                        <a:lnSpc>
                          <a:spcPct val="100000"/>
                        </a:lnSpc>
                        <a:spcBef>
                          <a:spcPts val="0"/>
                        </a:spcBef>
                        <a:spcAft>
                          <a:spcPts val="0"/>
                        </a:spcAft>
                        <a:buClr>
                          <a:schemeClr val="dk1"/>
                        </a:buClr>
                        <a:buSzPts val="1400"/>
                        <a:buFont typeface="Arial"/>
                        <a:buNone/>
                      </a:pPr>
                      <a:r>
                        <a:rPr lang="ja-JP" sz="1050" b="1" u="none" strike="noStrike" cap="none">
                          <a:latin typeface="游ゴシック" panose="020B0400000000000000" pitchFamily="50" charset="-128"/>
                          <a:ea typeface="游ゴシック" panose="020B0400000000000000" pitchFamily="50" charset="-128"/>
                          <a:cs typeface="Arial"/>
                          <a:sym typeface="Arial"/>
                        </a:rPr>
                        <a:t>複数行</a:t>
                      </a:r>
                      <a:br>
                        <a:rPr lang="ja-JP" sz="1050" b="1" u="none" strike="noStrike" cap="none">
                          <a:latin typeface="游ゴシック" panose="020B0400000000000000" pitchFamily="50" charset="-128"/>
                          <a:ea typeface="游ゴシック" panose="020B0400000000000000" pitchFamily="50" charset="-128"/>
                          <a:cs typeface="Arial"/>
                          <a:sym typeface="Arial"/>
                        </a:rPr>
                      </a:br>
                      <a:r>
                        <a:rPr lang="ja-JP" sz="1050" b="1" u="none" strike="noStrike" cap="none">
                          <a:latin typeface="游ゴシック" panose="020B0400000000000000" pitchFamily="50" charset="-128"/>
                          <a:ea typeface="游ゴシック" panose="020B0400000000000000" pitchFamily="50" charset="-128"/>
                          <a:cs typeface="Arial"/>
                          <a:sym typeface="Arial"/>
                        </a:rPr>
                        <a:t>テキスト</a:t>
                      </a:r>
                      <a:endParaRPr sz="800">
                        <a:latin typeface="游ゴシック" panose="020B0400000000000000" pitchFamily="50" charset="-128"/>
                        <a:ea typeface="游ゴシック" panose="020B0400000000000000" pitchFamily="50" charset="-128"/>
                      </a:endParaRPr>
                    </a:p>
                  </a:txBody>
                  <a:tcPr marL="64301" marR="64301" marT="32150" marB="32150" anchor="ctr"/>
                </a:tc>
                <a:tc>
                  <a:txBody>
                    <a:bodyPr/>
                    <a:lstStyle/>
                    <a:p>
                      <a:pPr marL="0" marR="0" lvl="0" indent="0" algn="l" rtl="0">
                        <a:lnSpc>
                          <a:spcPct val="100000"/>
                        </a:lnSpc>
                        <a:spcBef>
                          <a:spcPts val="0"/>
                        </a:spcBef>
                        <a:spcAft>
                          <a:spcPts val="0"/>
                        </a:spcAft>
                        <a:buClr>
                          <a:schemeClr val="dk1"/>
                        </a:buClr>
                        <a:buSzPts val="1400"/>
                        <a:buFont typeface="Arial"/>
                        <a:buNone/>
                      </a:pPr>
                      <a:r>
                        <a:rPr lang="ja-JP" sz="1050" b="0" i="0" u="none" strike="noStrike" cap="none">
                          <a:solidFill>
                            <a:schemeClr val="dk1"/>
                          </a:solidFill>
                          <a:latin typeface="游ゴシック" panose="020B0400000000000000" pitchFamily="50" charset="-128"/>
                          <a:ea typeface="游ゴシック" panose="020B0400000000000000" pitchFamily="50" charset="-128"/>
                          <a:cs typeface="Arial"/>
                          <a:sym typeface="Arial"/>
                        </a:rPr>
                        <a:t>今後のニーズ把握としてお尋ねします。「仕事の視野を広げる」や「自身のキャリアについて考える機会」として、社内の他部門の方に話を聞く機会があれば利用してみたいですか？</a:t>
                      </a:r>
                      <a:endParaRPr sz="1050" u="none" strike="noStrike" cap="none">
                        <a:latin typeface="游ゴシック" panose="020B0400000000000000" pitchFamily="50" charset="-128"/>
                        <a:ea typeface="游ゴシック" panose="020B0400000000000000" pitchFamily="50" charset="-128"/>
                        <a:cs typeface="Arial"/>
                        <a:sym typeface="Arial"/>
                      </a:endParaRPr>
                    </a:p>
                  </a:txBody>
                  <a:tcPr marL="64301" marR="64301" marT="32150" marB="32150" anchor="ctr"/>
                </a:tc>
                <a:tc>
                  <a:txBody>
                    <a:bodyPr/>
                    <a:lstStyle/>
                    <a:p>
                      <a:pPr marL="0" marR="0" lvl="0" indent="0" algn="l" rtl="0">
                        <a:lnSpc>
                          <a:spcPct val="100000"/>
                        </a:lnSpc>
                        <a:spcBef>
                          <a:spcPts val="0"/>
                        </a:spcBef>
                        <a:spcAft>
                          <a:spcPts val="0"/>
                        </a:spcAft>
                        <a:buClr>
                          <a:schemeClr val="dk1"/>
                        </a:buClr>
                        <a:buSzPts val="1400"/>
                        <a:buFont typeface="Arial"/>
                        <a:buNone/>
                      </a:pPr>
                      <a:r>
                        <a:rPr lang="ja-JP" sz="1050" u="none" strike="noStrike" cap="none">
                          <a:latin typeface="游ゴシック" panose="020B0400000000000000" pitchFamily="50" charset="-128"/>
                          <a:ea typeface="游ゴシック" panose="020B0400000000000000" pitchFamily="50" charset="-128"/>
                          <a:cs typeface="Arial"/>
                          <a:sym typeface="Arial"/>
                        </a:rPr>
                        <a:t>回答は実施を確約するものではなく、今後のニーズを把握するものになります。ご了承ください。※本設問は人事施策への活用を目的に、回答者個人が特定できないよう加工した結果を社内で共有する可能性があります。</a:t>
                      </a:r>
                      <a:endParaRPr sz="800">
                        <a:latin typeface="游ゴシック" panose="020B0400000000000000" pitchFamily="50" charset="-128"/>
                        <a:ea typeface="游ゴシック" panose="020B0400000000000000" pitchFamily="50" charset="-128"/>
                      </a:endParaRPr>
                    </a:p>
                  </a:txBody>
                  <a:tcPr marL="64301" marR="64301" marT="32150" marB="32150" anchor="ctr"/>
                </a:tc>
                <a:tc>
                  <a:txBody>
                    <a:bodyPr/>
                    <a:lstStyle/>
                    <a:p>
                      <a:pPr marL="0" marR="0" lvl="0" indent="0" algn="l" rtl="0">
                        <a:lnSpc>
                          <a:spcPct val="100000"/>
                        </a:lnSpc>
                        <a:spcBef>
                          <a:spcPts val="0"/>
                        </a:spcBef>
                        <a:spcAft>
                          <a:spcPts val="0"/>
                        </a:spcAft>
                        <a:buClr>
                          <a:schemeClr val="dk1"/>
                        </a:buClr>
                        <a:buSzPts val="1200"/>
                        <a:buFont typeface="Arial"/>
                        <a:buNone/>
                      </a:pPr>
                      <a:r>
                        <a:rPr lang="ja-JP" sz="900" u="none" strike="noStrike" cap="none">
                          <a:latin typeface="游ゴシック" panose="020B0400000000000000" pitchFamily="50" charset="-128"/>
                          <a:ea typeface="游ゴシック" panose="020B0400000000000000" pitchFamily="50" charset="-128"/>
                          <a:cs typeface="Arial"/>
                          <a:sym typeface="Arial"/>
                        </a:rPr>
                        <a:t>-</a:t>
                      </a:r>
                      <a:endParaRPr sz="900" u="none" strike="noStrike" cap="none">
                        <a:latin typeface="游ゴシック" panose="020B0400000000000000" pitchFamily="50" charset="-128"/>
                        <a:ea typeface="游ゴシック" panose="020B0400000000000000" pitchFamily="50" charset="-128"/>
                        <a:cs typeface="Arial"/>
                        <a:sym typeface="Arial"/>
                      </a:endParaRPr>
                    </a:p>
                  </a:txBody>
                  <a:tcPr marL="64301" marR="64301" marT="32150" marB="32150" anchor="ctr"/>
                </a:tc>
                <a:extLst>
                  <a:ext uri="{0D108BD9-81ED-4DB2-BD59-A6C34878D82A}">
                    <a16:rowId xmlns:a16="http://schemas.microsoft.com/office/drawing/2014/main" val="10001"/>
                  </a:ext>
                </a:extLst>
              </a:tr>
              <a:tr h="664376">
                <a:tc>
                  <a:txBody>
                    <a:bodyPr/>
                    <a:lstStyle/>
                    <a:p>
                      <a:pPr marL="0" marR="0" lvl="0" indent="0" algn="ctr" rtl="0">
                        <a:lnSpc>
                          <a:spcPct val="100000"/>
                        </a:lnSpc>
                        <a:spcBef>
                          <a:spcPts val="0"/>
                        </a:spcBef>
                        <a:spcAft>
                          <a:spcPts val="0"/>
                        </a:spcAft>
                        <a:buClr>
                          <a:schemeClr val="dk1"/>
                        </a:buClr>
                        <a:buSzPts val="1400"/>
                        <a:buFont typeface="Arial"/>
                        <a:buNone/>
                      </a:pPr>
                      <a:r>
                        <a:rPr lang="ja-JP" sz="1050" b="1" u="none" strike="noStrike" cap="none">
                          <a:latin typeface="游ゴシック" panose="020B0400000000000000" pitchFamily="50" charset="-128"/>
                          <a:ea typeface="游ゴシック" panose="020B0400000000000000" pitchFamily="50" charset="-128"/>
                          <a:cs typeface="Arial"/>
                          <a:sym typeface="Arial"/>
                        </a:rPr>
                        <a:t>2</a:t>
                      </a:r>
                      <a:endParaRPr sz="1050" b="1" u="none" strike="noStrike" cap="none">
                        <a:latin typeface="游ゴシック" panose="020B0400000000000000" pitchFamily="50" charset="-128"/>
                        <a:ea typeface="游ゴシック" panose="020B0400000000000000" pitchFamily="50" charset="-128"/>
                        <a:cs typeface="Arial"/>
                        <a:sym typeface="Arial"/>
                      </a:endParaRPr>
                    </a:p>
                  </a:txBody>
                  <a:tcPr marL="64301" marR="64301" marT="32150" marB="32150" anchor="ctr"/>
                </a:tc>
                <a:tc>
                  <a:txBody>
                    <a:bodyPr/>
                    <a:lstStyle/>
                    <a:p>
                      <a:pPr marL="0" marR="0" lvl="0" indent="0" algn="ctr" rtl="0">
                        <a:lnSpc>
                          <a:spcPct val="100000"/>
                        </a:lnSpc>
                        <a:spcBef>
                          <a:spcPts val="0"/>
                        </a:spcBef>
                        <a:spcAft>
                          <a:spcPts val="0"/>
                        </a:spcAft>
                        <a:buClr>
                          <a:schemeClr val="dk1"/>
                        </a:buClr>
                        <a:buSzPts val="1400"/>
                        <a:buFont typeface="Arial"/>
                        <a:buNone/>
                      </a:pPr>
                      <a:r>
                        <a:rPr lang="ja-JP" sz="1050" b="1" u="none" strike="noStrike" cap="none">
                          <a:latin typeface="游ゴシック" panose="020B0400000000000000" pitchFamily="50" charset="-128"/>
                          <a:ea typeface="游ゴシック" panose="020B0400000000000000" pitchFamily="50" charset="-128"/>
                          <a:cs typeface="Arial"/>
                          <a:sym typeface="Arial"/>
                        </a:rPr>
                        <a:t>選択式</a:t>
                      </a:r>
                      <a:endParaRPr sz="800">
                        <a:latin typeface="游ゴシック" panose="020B0400000000000000" pitchFamily="50" charset="-128"/>
                        <a:ea typeface="游ゴシック" panose="020B0400000000000000" pitchFamily="50" charset="-128"/>
                      </a:endParaRPr>
                    </a:p>
                  </a:txBody>
                  <a:tcPr marL="64301" marR="64301" marT="32150" marB="32150" anchor="ctr"/>
                </a:tc>
                <a:tc>
                  <a:txBody>
                    <a:bodyPr/>
                    <a:lstStyle/>
                    <a:p>
                      <a:pPr marL="0" marR="0" lvl="0" indent="0" algn="l" rtl="0">
                        <a:lnSpc>
                          <a:spcPct val="100000"/>
                        </a:lnSpc>
                        <a:spcBef>
                          <a:spcPts val="0"/>
                        </a:spcBef>
                        <a:spcAft>
                          <a:spcPts val="0"/>
                        </a:spcAft>
                        <a:buClr>
                          <a:schemeClr val="dk1"/>
                        </a:buClr>
                        <a:buSzPts val="1400"/>
                        <a:buFont typeface="Arial"/>
                        <a:buNone/>
                      </a:pPr>
                      <a:r>
                        <a:rPr lang="ja-JP" sz="1050" u="none" strike="noStrike" cap="none">
                          <a:latin typeface="游ゴシック" panose="020B0400000000000000" pitchFamily="50" charset="-128"/>
                          <a:ea typeface="游ゴシック" panose="020B0400000000000000" pitchFamily="50" charset="-128"/>
                          <a:cs typeface="Arial"/>
                          <a:sym typeface="Arial"/>
                        </a:rPr>
                        <a:t>在宅勤務が続き、皆さん一人ひとりがコミュニケーションやセルフマネジメント等いろいろ工夫されていると思います。所属する部、グループやチームで「これはよかった！」という在宅勤務ナレッジはありますか？</a:t>
                      </a:r>
                      <a:endParaRPr sz="800">
                        <a:latin typeface="游ゴシック" panose="020B0400000000000000" pitchFamily="50" charset="-128"/>
                        <a:ea typeface="游ゴシック" panose="020B0400000000000000" pitchFamily="50" charset="-128"/>
                      </a:endParaRPr>
                    </a:p>
                  </a:txBody>
                  <a:tcPr marL="64301" marR="64301" marT="32150" marB="32150" anchor="ctr"/>
                </a:tc>
                <a:tc>
                  <a:txBody>
                    <a:bodyPr/>
                    <a:lstStyle/>
                    <a:p>
                      <a:pPr marL="0" marR="0" lvl="0" indent="0" algn="l" rtl="0">
                        <a:lnSpc>
                          <a:spcPct val="100000"/>
                        </a:lnSpc>
                        <a:spcBef>
                          <a:spcPts val="0"/>
                        </a:spcBef>
                        <a:spcAft>
                          <a:spcPts val="0"/>
                        </a:spcAft>
                        <a:buClr>
                          <a:schemeClr val="dk1"/>
                        </a:buClr>
                        <a:buSzPts val="1400"/>
                        <a:buFont typeface="Arial"/>
                        <a:buNone/>
                      </a:pPr>
                      <a:r>
                        <a:rPr lang="ja-JP" sz="1050" u="none" strike="noStrike" cap="none">
                          <a:latin typeface="游ゴシック" panose="020B0400000000000000" pitchFamily="50" charset="-128"/>
                          <a:ea typeface="游ゴシック" panose="020B0400000000000000" pitchFamily="50" charset="-128"/>
                          <a:cs typeface="Arial"/>
                          <a:sym typeface="Arial"/>
                        </a:rPr>
                        <a:t>※ある方はなるべく下記フリーコメントでその内容を教えてください。 ※素敵な内容は追加ヒアリングや社内で共有させて頂く可能性もあります。</a:t>
                      </a:r>
                      <a:endParaRPr sz="800">
                        <a:latin typeface="游ゴシック" panose="020B0400000000000000" pitchFamily="50" charset="-128"/>
                        <a:ea typeface="游ゴシック" panose="020B0400000000000000" pitchFamily="50" charset="-128"/>
                      </a:endParaRPr>
                    </a:p>
                  </a:txBody>
                  <a:tcPr marL="64301" marR="64301" marT="32150" marB="32150" anchor="ctr"/>
                </a:tc>
                <a:tc>
                  <a:txBody>
                    <a:bodyPr/>
                    <a:lstStyle/>
                    <a:p>
                      <a:pPr marL="285750" marR="0" lvl="0" indent="-285750" algn="l" rtl="0">
                        <a:lnSpc>
                          <a:spcPct val="100000"/>
                        </a:lnSpc>
                        <a:spcBef>
                          <a:spcPts val="0"/>
                        </a:spcBef>
                        <a:spcAft>
                          <a:spcPts val="0"/>
                        </a:spcAft>
                        <a:buClr>
                          <a:schemeClr val="dk1"/>
                        </a:buClr>
                        <a:buSzPts val="1200"/>
                        <a:buFont typeface="Arial"/>
                        <a:buChar char="•"/>
                      </a:pPr>
                      <a:r>
                        <a:rPr lang="ja-JP" sz="900" u="none" strike="noStrike" cap="none">
                          <a:latin typeface="游ゴシック" panose="020B0400000000000000" pitchFamily="50" charset="-128"/>
                          <a:ea typeface="游ゴシック" panose="020B0400000000000000" pitchFamily="50" charset="-128"/>
                          <a:cs typeface="Arial"/>
                          <a:sym typeface="Arial"/>
                        </a:rPr>
                        <a:t>いくつかある</a:t>
                      </a:r>
                      <a:endParaRPr sz="900" u="none" strike="noStrike" cap="none">
                        <a:latin typeface="游ゴシック" panose="020B0400000000000000" pitchFamily="50" charset="-128"/>
                        <a:ea typeface="游ゴシック" panose="020B0400000000000000" pitchFamily="50" charset="-128"/>
                        <a:cs typeface="Arial"/>
                        <a:sym typeface="Arial"/>
                      </a:endParaRPr>
                    </a:p>
                    <a:p>
                      <a:pPr marL="285750" marR="0" lvl="0" indent="-285750" algn="l" rtl="0">
                        <a:lnSpc>
                          <a:spcPct val="100000"/>
                        </a:lnSpc>
                        <a:spcBef>
                          <a:spcPts val="0"/>
                        </a:spcBef>
                        <a:spcAft>
                          <a:spcPts val="0"/>
                        </a:spcAft>
                        <a:buClr>
                          <a:schemeClr val="dk1"/>
                        </a:buClr>
                        <a:buSzPts val="1200"/>
                        <a:buFont typeface="Arial"/>
                        <a:buChar char="•"/>
                      </a:pPr>
                      <a:r>
                        <a:rPr lang="ja-JP" sz="900" u="none" strike="noStrike" cap="none">
                          <a:latin typeface="游ゴシック" panose="020B0400000000000000" pitchFamily="50" charset="-128"/>
                          <a:ea typeface="游ゴシック" panose="020B0400000000000000" pitchFamily="50" charset="-128"/>
                          <a:cs typeface="Arial"/>
                          <a:sym typeface="Arial"/>
                        </a:rPr>
                        <a:t>1つある</a:t>
                      </a:r>
                      <a:endParaRPr sz="900" u="none" strike="noStrike" cap="none">
                        <a:latin typeface="游ゴシック" panose="020B0400000000000000" pitchFamily="50" charset="-128"/>
                        <a:ea typeface="游ゴシック" panose="020B0400000000000000" pitchFamily="50" charset="-128"/>
                        <a:cs typeface="Arial"/>
                        <a:sym typeface="Arial"/>
                      </a:endParaRPr>
                    </a:p>
                    <a:p>
                      <a:pPr marL="285750" marR="0" lvl="0" indent="-285750" algn="l" rtl="0">
                        <a:lnSpc>
                          <a:spcPct val="100000"/>
                        </a:lnSpc>
                        <a:spcBef>
                          <a:spcPts val="0"/>
                        </a:spcBef>
                        <a:spcAft>
                          <a:spcPts val="0"/>
                        </a:spcAft>
                        <a:buClr>
                          <a:schemeClr val="dk1"/>
                        </a:buClr>
                        <a:buSzPts val="1200"/>
                        <a:buFont typeface="Arial"/>
                        <a:buChar char="•"/>
                      </a:pPr>
                      <a:r>
                        <a:rPr lang="ja-JP" sz="900" u="none" strike="noStrike" cap="none">
                          <a:latin typeface="游ゴシック" panose="020B0400000000000000" pitchFamily="50" charset="-128"/>
                          <a:ea typeface="游ゴシック" panose="020B0400000000000000" pitchFamily="50" charset="-128"/>
                          <a:cs typeface="Arial"/>
                          <a:sym typeface="Arial"/>
                        </a:rPr>
                        <a:t>特にない</a:t>
                      </a:r>
                      <a:endParaRPr sz="800">
                        <a:latin typeface="游ゴシック" panose="020B0400000000000000" pitchFamily="50" charset="-128"/>
                        <a:ea typeface="游ゴシック" panose="020B0400000000000000" pitchFamily="50" charset="-128"/>
                      </a:endParaRPr>
                    </a:p>
                  </a:txBody>
                  <a:tcPr marL="64301" marR="64301" marT="32150" marB="32150" anchor="ctr"/>
                </a:tc>
                <a:extLst>
                  <a:ext uri="{0D108BD9-81ED-4DB2-BD59-A6C34878D82A}">
                    <a16:rowId xmlns:a16="http://schemas.microsoft.com/office/drawing/2014/main" val="10002"/>
                  </a:ext>
                </a:extLst>
              </a:tr>
              <a:tr h="1478763">
                <a:tc>
                  <a:txBody>
                    <a:bodyPr/>
                    <a:lstStyle/>
                    <a:p>
                      <a:pPr marL="0" marR="0" lvl="0" indent="0" algn="ctr" rtl="0">
                        <a:lnSpc>
                          <a:spcPct val="100000"/>
                        </a:lnSpc>
                        <a:spcBef>
                          <a:spcPts val="0"/>
                        </a:spcBef>
                        <a:spcAft>
                          <a:spcPts val="0"/>
                        </a:spcAft>
                        <a:buClr>
                          <a:schemeClr val="dk1"/>
                        </a:buClr>
                        <a:buSzPts val="1400"/>
                        <a:buFont typeface="Arial"/>
                        <a:buNone/>
                      </a:pPr>
                      <a:r>
                        <a:rPr lang="ja-JP" sz="1050" b="1" u="none" strike="noStrike" cap="none">
                          <a:latin typeface="游ゴシック" panose="020B0400000000000000" pitchFamily="50" charset="-128"/>
                          <a:ea typeface="游ゴシック" panose="020B0400000000000000" pitchFamily="50" charset="-128"/>
                          <a:cs typeface="Arial"/>
                          <a:sym typeface="Arial"/>
                        </a:rPr>
                        <a:t>3</a:t>
                      </a:r>
                      <a:endParaRPr sz="1050" b="1" u="none" strike="noStrike" cap="none">
                        <a:latin typeface="游ゴシック" panose="020B0400000000000000" pitchFamily="50" charset="-128"/>
                        <a:ea typeface="游ゴシック" panose="020B0400000000000000" pitchFamily="50" charset="-128"/>
                        <a:cs typeface="Arial"/>
                        <a:sym typeface="Arial"/>
                      </a:endParaRPr>
                    </a:p>
                  </a:txBody>
                  <a:tcPr marL="64301" marR="64301" marT="32150" marB="32150" anchor="ctr"/>
                </a:tc>
                <a:tc>
                  <a:txBody>
                    <a:bodyPr/>
                    <a:lstStyle/>
                    <a:p>
                      <a:pPr marL="0" marR="0" lvl="0" indent="0" algn="ctr" rtl="0">
                        <a:lnSpc>
                          <a:spcPct val="100000"/>
                        </a:lnSpc>
                        <a:spcBef>
                          <a:spcPts val="0"/>
                        </a:spcBef>
                        <a:spcAft>
                          <a:spcPts val="0"/>
                        </a:spcAft>
                        <a:buClr>
                          <a:schemeClr val="dk1"/>
                        </a:buClr>
                        <a:buSzPts val="1400"/>
                        <a:buFont typeface="Arial"/>
                        <a:buNone/>
                      </a:pPr>
                      <a:r>
                        <a:rPr lang="ja-JP" sz="1050" b="1" u="none" strike="noStrike" cap="none">
                          <a:latin typeface="游ゴシック" panose="020B0400000000000000" pitchFamily="50" charset="-128"/>
                          <a:ea typeface="游ゴシック" panose="020B0400000000000000" pitchFamily="50" charset="-128"/>
                          <a:cs typeface="Arial"/>
                          <a:sym typeface="Arial"/>
                        </a:rPr>
                        <a:t>選択式</a:t>
                      </a:r>
                      <a:endParaRPr sz="800">
                        <a:latin typeface="游ゴシック" panose="020B0400000000000000" pitchFamily="50" charset="-128"/>
                        <a:ea typeface="游ゴシック" panose="020B0400000000000000" pitchFamily="50" charset="-128"/>
                      </a:endParaRPr>
                    </a:p>
                  </a:txBody>
                  <a:tcPr marL="64301" marR="64301" marT="32150" marB="32150" anchor="ctr"/>
                </a:tc>
                <a:tc>
                  <a:txBody>
                    <a:bodyPr/>
                    <a:lstStyle/>
                    <a:p>
                      <a:pPr marL="0" marR="0" lvl="0" indent="0" algn="l" rtl="0">
                        <a:lnSpc>
                          <a:spcPct val="100000"/>
                        </a:lnSpc>
                        <a:spcBef>
                          <a:spcPts val="0"/>
                        </a:spcBef>
                        <a:spcAft>
                          <a:spcPts val="0"/>
                        </a:spcAft>
                        <a:buClr>
                          <a:schemeClr val="dk1"/>
                        </a:buClr>
                        <a:buSzPts val="1400"/>
                        <a:buFont typeface="Arial"/>
                        <a:buNone/>
                      </a:pPr>
                      <a:r>
                        <a:rPr lang="ja-JP" sz="1050" u="none" strike="noStrike" cap="none">
                          <a:latin typeface="游ゴシック" panose="020B0400000000000000" pitchFamily="50" charset="-128"/>
                          <a:ea typeface="游ゴシック" panose="020B0400000000000000" pitchFamily="50" charset="-128"/>
                          <a:cs typeface="Arial"/>
                          <a:sym typeface="Arial"/>
                        </a:rPr>
                        <a:t>「自分の強みやらしさを生かして、発揮できる影響力を高め、自分が提供できる価値を大きくしてほしい」と経営層よりメッセージがありました。あなたがチャレンジしようとするときに、不安になることはありますか？</a:t>
                      </a:r>
                      <a:endParaRPr sz="800">
                        <a:latin typeface="游ゴシック" panose="020B0400000000000000" pitchFamily="50" charset="-128"/>
                        <a:ea typeface="游ゴシック" panose="020B0400000000000000" pitchFamily="50" charset="-128"/>
                      </a:endParaRPr>
                    </a:p>
                  </a:txBody>
                  <a:tcPr marL="64301" marR="64301" marT="32150" marB="32150" anchor="ctr"/>
                </a:tc>
                <a:tc>
                  <a:txBody>
                    <a:bodyPr/>
                    <a:lstStyle/>
                    <a:p>
                      <a:pPr marL="0" marR="0" lvl="0" indent="0" algn="l" rtl="0">
                        <a:lnSpc>
                          <a:spcPct val="100000"/>
                        </a:lnSpc>
                        <a:spcBef>
                          <a:spcPts val="0"/>
                        </a:spcBef>
                        <a:spcAft>
                          <a:spcPts val="0"/>
                        </a:spcAft>
                        <a:buClr>
                          <a:schemeClr val="dk1"/>
                        </a:buClr>
                        <a:buSzPts val="1400"/>
                        <a:buFont typeface="Arial"/>
                        <a:buNone/>
                      </a:pPr>
                      <a:r>
                        <a:rPr lang="ja-JP" sz="1050" u="none" strike="noStrike" cap="none">
                          <a:latin typeface="游ゴシック" panose="020B0400000000000000" pitchFamily="50" charset="-128"/>
                          <a:ea typeface="游ゴシック" panose="020B0400000000000000" pitchFamily="50" charset="-128"/>
                          <a:cs typeface="Arial"/>
                          <a:sym typeface="Arial"/>
                        </a:rPr>
                        <a:t>今のお気持ちに近いものをひとつお選びください。</a:t>
                      </a:r>
                      <a:endParaRPr sz="800">
                        <a:latin typeface="游ゴシック" panose="020B0400000000000000" pitchFamily="50" charset="-128"/>
                        <a:ea typeface="游ゴシック" panose="020B0400000000000000" pitchFamily="50" charset="-128"/>
                      </a:endParaRPr>
                    </a:p>
                  </a:txBody>
                  <a:tcPr marL="64301" marR="64301" marT="32150" marB="32150" anchor="ctr"/>
                </a:tc>
                <a:tc>
                  <a:txBody>
                    <a:bodyPr/>
                    <a:lstStyle/>
                    <a:p>
                      <a:pPr marL="285750" marR="0" lvl="0" indent="-285750" algn="l" rtl="0">
                        <a:lnSpc>
                          <a:spcPct val="100000"/>
                        </a:lnSpc>
                        <a:spcBef>
                          <a:spcPts val="0"/>
                        </a:spcBef>
                        <a:spcAft>
                          <a:spcPts val="0"/>
                        </a:spcAft>
                        <a:buClr>
                          <a:schemeClr val="dk1"/>
                        </a:buClr>
                        <a:buSzPts val="1200"/>
                        <a:buFont typeface="Arial"/>
                        <a:buChar char="•"/>
                      </a:pPr>
                      <a:r>
                        <a:rPr lang="ja-JP" sz="900" u="none" strike="noStrike" cap="none">
                          <a:latin typeface="游ゴシック" panose="020B0400000000000000" pitchFamily="50" charset="-128"/>
                          <a:ea typeface="游ゴシック" panose="020B0400000000000000" pitchFamily="50" charset="-128"/>
                          <a:cs typeface="Arial"/>
                          <a:sym typeface="Arial"/>
                        </a:rPr>
                        <a:t>自分の強みがはっきりしない</a:t>
                      </a:r>
                      <a:endParaRPr sz="900" u="none" strike="noStrike" cap="none">
                        <a:latin typeface="游ゴシック" panose="020B0400000000000000" pitchFamily="50" charset="-128"/>
                        <a:ea typeface="游ゴシック" panose="020B0400000000000000" pitchFamily="50" charset="-128"/>
                        <a:cs typeface="Arial"/>
                        <a:sym typeface="Arial"/>
                      </a:endParaRPr>
                    </a:p>
                    <a:p>
                      <a:pPr marL="285750" marR="0" lvl="0" indent="-285750" algn="l" rtl="0">
                        <a:lnSpc>
                          <a:spcPct val="100000"/>
                        </a:lnSpc>
                        <a:spcBef>
                          <a:spcPts val="0"/>
                        </a:spcBef>
                        <a:spcAft>
                          <a:spcPts val="0"/>
                        </a:spcAft>
                        <a:buClr>
                          <a:schemeClr val="dk1"/>
                        </a:buClr>
                        <a:buSzPts val="1200"/>
                        <a:buFont typeface="Arial"/>
                        <a:buChar char="•"/>
                      </a:pPr>
                      <a:r>
                        <a:rPr lang="ja-JP" sz="900" u="none" strike="noStrike" cap="none">
                          <a:latin typeface="游ゴシック" panose="020B0400000000000000" pitchFamily="50" charset="-128"/>
                          <a:ea typeface="游ゴシック" panose="020B0400000000000000" pitchFamily="50" charset="-128"/>
                          <a:cs typeface="Arial"/>
                          <a:sym typeface="Arial"/>
                        </a:rPr>
                        <a:t>自分の強みの活かし方がわからない</a:t>
                      </a:r>
                      <a:endParaRPr sz="900" u="none" strike="noStrike" cap="none">
                        <a:latin typeface="游ゴシック" panose="020B0400000000000000" pitchFamily="50" charset="-128"/>
                        <a:ea typeface="游ゴシック" panose="020B0400000000000000" pitchFamily="50" charset="-128"/>
                        <a:cs typeface="Arial"/>
                        <a:sym typeface="Arial"/>
                      </a:endParaRPr>
                    </a:p>
                    <a:p>
                      <a:pPr marL="285750" marR="0" lvl="0" indent="-285750" algn="l" rtl="0">
                        <a:lnSpc>
                          <a:spcPct val="100000"/>
                        </a:lnSpc>
                        <a:spcBef>
                          <a:spcPts val="0"/>
                        </a:spcBef>
                        <a:spcAft>
                          <a:spcPts val="0"/>
                        </a:spcAft>
                        <a:buClr>
                          <a:schemeClr val="dk1"/>
                        </a:buClr>
                        <a:buSzPts val="1200"/>
                        <a:buFont typeface="Arial"/>
                        <a:buChar char="•"/>
                      </a:pPr>
                      <a:r>
                        <a:rPr lang="ja-JP" sz="900" u="none" strike="noStrike" cap="none">
                          <a:latin typeface="游ゴシック" panose="020B0400000000000000" pitchFamily="50" charset="-128"/>
                          <a:ea typeface="游ゴシック" panose="020B0400000000000000" pitchFamily="50" charset="-128"/>
                          <a:cs typeface="Arial"/>
                          <a:sym typeface="Arial"/>
                        </a:rPr>
                        <a:t>自分らしさを発揮する余裕がない</a:t>
                      </a:r>
                      <a:endParaRPr sz="900" u="none" strike="noStrike" cap="none">
                        <a:latin typeface="游ゴシック" panose="020B0400000000000000" pitchFamily="50" charset="-128"/>
                        <a:ea typeface="游ゴシック" panose="020B0400000000000000" pitchFamily="50" charset="-128"/>
                        <a:cs typeface="Arial"/>
                        <a:sym typeface="Arial"/>
                      </a:endParaRPr>
                    </a:p>
                    <a:p>
                      <a:pPr marL="285750" marR="0" lvl="0" indent="-285750" algn="l" rtl="0">
                        <a:lnSpc>
                          <a:spcPct val="100000"/>
                        </a:lnSpc>
                        <a:spcBef>
                          <a:spcPts val="0"/>
                        </a:spcBef>
                        <a:spcAft>
                          <a:spcPts val="0"/>
                        </a:spcAft>
                        <a:buClr>
                          <a:schemeClr val="dk1"/>
                        </a:buClr>
                        <a:buSzPts val="1200"/>
                        <a:buFont typeface="Arial"/>
                        <a:buChar char="•"/>
                      </a:pPr>
                      <a:r>
                        <a:rPr lang="ja-JP" sz="900" u="none" strike="noStrike" cap="none">
                          <a:latin typeface="游ゴシック" panose="020B0400000000000000" pitchFamily="50" charset="-128"/>
                          <a:ea typeface="游ゴシック" panose="020B0400000000000000" pitchFamily="50" charset="-128"/>
                          <a:cs typeface="Arial"/>
                          <a:sym typeface="Arial"/>
                        </a:rPr>
                        <a:t>周囲に協力、理解してもらえるか分からない</a:t>
                      </a:r>
                      <a:endParaRPr sz="900" u="none" strike="noStrike" cap="none">
                        <a:latin typeface="游ゴシック" panose="020B0400000000000000" pitchFamily="50" charset="-128"/>
                        <a:ea typeface="游ゴシック" panose="020B0400000000000000" pitchFamily="50" charset="-128"/>
                        <a:cs typeface="Arial"/>
                        <a:sym typeface="Arial"/>
                      </a:endParaRPr>
                    </a:p>
                    <a:p>
                      <a:pPr marL="285750" marR="0" lvl="0" indent="-285750" algn="l" rtl="0">
                        <a:lnSpc>
                          <a:spcPct val="100000"/>
                        </a:lnSpc>
                        <a:spcBef>
                          <a:spcPts val="0"/>
                        </a:spcBef>
                        <a:spcAft>
                          <a:spcPts val="0"/>
                        </a:spcAft>
                        <a:buClr>
                          <a:schemeClr val="dk1"/>
                        </a:buClr>
                        <a:buSzPts val="1200"/>
                        <a:buFont typeface="Arial"/>
                        <a:buChar char="•"/>
                      </a:pPr>
                      <a:r>
                        <a:rPr lang="ja-JP" sz="900" u="none" strike="noStrike" cap="none">
                          <a:latin typeface="游ゴシック" panose="020B0400000000000000" pitchFamily="50" charset="-128"/>
                          <a:ea typeface="游ゴシック" panose="020B0400000000000000" pitchFamily="50" charset="-128"/>
                          <a:cs typeface="Arial"/>
                          <a:sym typeface="Arial"/>
                        </a:rPr>
                        <a:t>特になし不安はない</a:t>
                      </a:r>
                      <a:endParaRPr sz="900" u="none" strike="noStrike" cap="none">
                        <a:latin typeface="游ゴシック" panose="020B0400000000000000" pitchFamily="50" charset="-128"/>
                        <a:ea typeface="游ゴシック" panose="020B0400000000000000" pitchFamily="50" charset="-128"/>
                        <a:cs typeface="Arial"/>
                        <a:sym typeface="Arial"/>
                      </a:endParaRPr>
                    </a:p>
                    <a:p>
                      <a:pPr marL="285750" marR="0" lvl="0" indent="-285750" algn="l" rtl="0">
                        <a:lnSpc>
                          <a:spcPct val="100000"/>
                        </a:lnSpc>
                        <a:spcBef>
                          <a:spcPts val="0"/>
                        </a:spcBef>
                        <a:spcAft>
                          <a:spcPts val="0"/>
                        </a:spcAft>
                        <a:buClr>
                          <a:schemeClr val="dk1"/>
                        </a:buClr>
                        <a:buSzPts val="1200"/>
                        <a:buFont typeface="Arial"/>
                        <a:buChar char="•"/>
                      </a:pPr>
                      <a:r>
                        <a:rPr lang="ja-JP" sz="900" u="none" strike="noStrike" cap="none">
                          <a:latin typeface="游ゴシック" panose="020B0400000000000000" pitchFamily="50" charset="-128"/>
                          <a:ea typeface="游ゴシック" panose="020B0400000000000000" pitchFamily="50" charset="-128"/>
                          <a:cs typeface="Arial"/>
                          <a:sym typeface="Arial"/>
                        </a:rPr>
                        <a:t>その他（コメント欄へ）</a:t>
                      </a:r>
                      <a:endParaRPr sz="800">
                        <a:latin typeface="游ゴシック" panose="020B0400000000000000" pitchFamily="50" charset="-128"/>
                        <a:ea typeface="游ゴシック" panose="020B0400000000000000" pitchFamily="50" charset="-128"/>
                      </a:endParaRPr>
                    </a:p>
                  </a:txBody>
                  <a:tcPr marL="64301" marR="64301" marT="32150" marB="32150" anchor="ctr"/>
                </a:tc>
                <a:extLst>
                  <a:ext uri="{0D108BD9-81ED-4DB2-BD59-A6C34878D82A}">
                    <a16:rowId xmlns:a16="http://schemas.microsoft.com/office/drawing/2014/main" val="10003"/>
                  </a:ext>
                </a:extLst>
              </a:tr>
              <a:tr h="814395">
                <a:tc>
                  <a:txBody>
                    <a:bodyPr/>
                    <a:lstStyle/>
                    <a:p>
                      <a:pPr marL="0" marR="0" lvl="0" indent="0" algn="ctr" rtl="0">
                        <a:lnSpc>
                          <a:spcPct val="100000"/>
                        </a:lnSpc>
                        <a:spcBef>
                          <a:spcPts val="0"/>
                        </a:spcBef>
                        <a:spcAft>
                          <a:spcPts val="0"/>
                        </a:spcAft>
                        <a:buClr>
                          <a:schemeClr val="dk1"/>
                        </a:buClr>
                        <a:buSzPts val="1400"/>
                        <a:buFont typeface="Arial"/>
                        <a:buNone/>
                      </a:pPr>
                      <a:r>
                        <a:rPr lang="ja-JP" sz="1050" b="1" u="none" strike="noStrike" cap="none">
                          <a:latin typeface="游ゴシック" panose="020B0400000000000000" pitchFamily="50" charset="-128"/>
                          <a:ea typeface="游ゴシック" panose="020B0400000000000000" pitchFamily="50" charset="-128"/>
                          <a:cs typeface="Arial"/>
                          <a:sym typeface="Arial"/>
                        </a:rPr>
                        <a:t>4</a:t>
                      </a:r>
                      <a:endParaRPr sz="1050" b="1" u="none" strike="noStrike" cap="none">
                        <a:latin typeface="游ゴシック" panose="020B0400000000000000" pitchFamily="50" charset="-128"/>
                        <a:ea typeface="游ゴシック" panose="020B0400000000000000" pitchFamily="50" charset="-128"/>
                        <a:cs typeface="Arial"/>
                        <a:sym typeface="Arial"/>
                      </a:endParaRPr>
                    </a:p>
                  </a:txBody>
                  <a:tcPr marL="64301" marR="64301" marT="32150" marB="32150" anchor="ctr"/>
                </a:tc>
                <a:tc>
                  <a:txBody>
                    <a:bodyPr/>
                    <a:lstStyle/>
                    <a:p>
                      <a:pPr marL="0" marR="0" lvl="0" indent="0" algn="ctr" rtl="0">
                        <a:lnSpc>
                          <a:spcPct val="100000"/>
                        </a:lnSpc>
                        <a:spcBef>
                          <a:spcPts val="0"/>
                        </a:spcBef>
                        <a:spcAft>
                          <a:spcPts val="0"/>
                        </a:spcAft>
                        <a:buClr>
                          <a:schemeClr val="dk1"/>
                        </a:buClr>
                        <a:buSzPts val="1400"/>
                        <a:buFont typeface="Arial"/>
                        <a:buNone/>
                      </a:pPr>
                      <a:r>
                        <a:rPr lang="ja-JP" sz="1050" b="1" u="none" strike="noStrike" cap="none">
                          <a:latin typeface="游ゴシック" panose="020B0400000000000000" pitchFamily="50" charset="-128"/>
                          <a:ea typeface="游ゴシック" panose="020B0400000000000000" pitchFamily="50" charset="-128"/>
                          <a:cs typeface="Arial"/>
                          <a:sym typeface="Arial"/>
                        </a:rPr>
                        <a:t>複数行</a:t>
                      </a:r>
                      <a:br>
                        <a:rPr lang="ja-JP" sz="1050" b="1" u="none" strike="noStrike" cap="none">
                          <a:latin typeface="游ゴシック" panose="020B0400000000000000" pitchFamily="50" charset="-128"/>
                          <a:ea typeface="游ゴシック" panose="020B0400000000000000" pitchFamily="50" charset="-128"/>
                          <a:cs typeface="Arial"/>
                          <a:sym typeface="Arial"/>
                        </a:rPr>
                      </a:br>
                      <a:r>
                        <a:rPr lang="ja-JP" sz="1050" b="1" u="none" strike="noStrike" cap="none">
                          <a:latin typeface="游ゴシック" panose="020B0400000000000000" pitchFamily="50" charset="-128"/>
                          <a:ea typeface="游ゴシック" panose="020B0400000000000000" pitchFamily="50" charset="-128"/>
                          <a:cs typeface="Arial"/>
                          <a:sym typeface="Arial"/>
                        </a:rPr>
                        <a:t>テキスト</a:t>
                      </a:r>
                      <a:endParaRPr sz="800">
                        <a:latin typeface="游ゴシック" panose="020B0400000000000000" pitchFamily="50" charset="-128"/>
                        <a:ea typeface="游ゴシック" panose="020B0400000000000000" pitchFamily="50" charset="-128"/>
                      </a:endParaRPr>
                    </a:p>
                  </a:txBody>
                  <a:tcPr marL="64301" marR="64301" marT="32150" marB="32150" anchor="ctr"/>
                </a:tc>
                <a:tc>
                  <a:txBody>
                    <a:bodyPr/>
                    <a:lstStyle/>
                    <a:p>
                      <a:pPr marL="0" marR="0" lvl="0" indent="0" algn="l" rtl="0">
                        <a:lnSpc>
                          <a:spcPct val="100000"/>
                        </a:lnSpc>
                        <a:spcBef>
                          <a:spcPts val="0"/>
                        </a:spcBef>
                        <a:spcAft>
                          <a:spcPts val="0"/>
                        </a:spcAft>
                        <a:buClr>
                          <a:schemeClr val="dk1"/>
                        </a:buClr>
                        <a:buSzPts val="1400"/>
                        <a:buFont typeface="Arial"/>
                        <a:buNone/>
                      </a:pPr>
                      <a:r>
                        <a:rPr lang="ja-JP" sz="1050" u="none" strike="noStrike" cap="none">
                          <a:latin typeface="游ゴシック" panose="020B0400000000000000" pitchFamily="50" charset="-128"/>
                          <a:ea typeface="游ゴシック" panose="020B0400000000000000" pitchFamily="50" charset="-128"/>
                          <a:cs typeface="Arial"/>
                          <a:sym typeface="Arial"/>
                        </a:rPr>
                        <a:t>先月の結果では「自分の強みがはっきりしない」と27％の方が回答しました。今後社内でひとり一人がまず自分の強みを自覚するにはどのようなことが必要だと思われますか。（ご自身の体験から感じることでもOK）</a:t>
                      </a:r>
                      <a:endParaRPr sz="800">
                        <a:latin typeface="游ゴシック" panose="020B0400000000000000" pitchFamily="50" charset="-128"/>
                        <a:ea typeface="游ゴシック" panose="020B0400000000000000" pitchFamily="50" charset="-128"/>
                      </a:endParaRPr>
                    </a:p>
                  </a:txBody>
                  <a:tcPr marL="64301" marR="64301" marT="32150" marB="32150" anchor="ctr"/>
                </a:tc>
                <a:tc>
                  <a:txBody>
                    <a:bodyPr/>
                    <a:lstStyle/>
                    <a:p>
                      <a:pPr marL="0" marR="0" lvl="0" indent="0" algn="l" rtl="0">
                        <a:lnSpc>
                          <a:spcPct val="100000"/>
                        </a:lnSpc>
                        <a:spcBef>
                          <a:spcPts val="0"/>
                        </a:spcBef>
                        <a:spcAft>
                          <a:spcPts val="0"/>
                        </a:spcAft>
                        <a:buClr>
                          <a:schemeClr val="dk1"/>
                        </a:buClr>
                        <a:buSzPts val="1400"/>
                        <a:buFont typeface="Arial"/>
                        <a:buNone/>
                      </a:pPr>
                      <a:r>
                        <a:rPr lang="ja-JP" sz="1050" u="none" strike="noStrike" cap="none">
                          <a:latin typeface="游ゴシック" panose="020B0400000000000000" pitchFamily="50" charset="-128"/>
                          <a:ea typeface="游ゴシック" panose="020B0400000000000000" pitchFamily="50" charset="-128"/>
                          <a:cs typeface="Arial"/>
                          <a:sym typeface="Arial"/>
                        </a:rPr>
                        <a:t>ex：グループメンバーで話し合う機会があり客観的意見で気づくことがあった、面談の際に上司に詳しく聞き話し合った、プロジェクト終了後にメンバーにフィードバックをもらい内省につなげた等</a:t>
                      </a:r>
                      <a:endParaRPr sz="800">
                        <a:latin typeface="游ゴシック" panose="020B0400000000000000" pitchFamily="50" charset="-128"/>
                        <a:ea typeface="游ゴシック" panose="020B0400000000000000" pitchFamily="50" charset="-128"/>
                      </a:endParaRPr>
                    </a:p>
                  </a:txBody>
                  <a:tcPr marL="64301" marR="64301" marT="32150" marB="32150" anchor="ctr"/>
                </a:tc>
                <a:tc>
                  <a:txBody>
                    <a:bodyPr/>
                    <a:lstStyle/>
                    <a:p>
                      <a:pPr marL="0" marR="0" lvl="0" indent="0" algn="l" rtl="0">
                        <a:lnSpc>
                          <a:spcPct val="100000"/>
                        </a:lnSpc>
                        <a:spcBef>
                          <a:spcPts val="0"/>
                        </a:spcBef>
                        <a:spcAft>
                          <a:spcPts val="0"/>
                        </a:spcAft>
                        <a:buClr>
                          <a:schemeClr val="dk1"/>
                        </a:buClr>
                        <a:buSzPts val="1200"/>
                        <a:buFont typeface="Arial"/>
                        <a:buNone/>
                      </a:pPr>
                      <a:r>
                        <a:rPr lang="ja-JP" sz="900" u="none" strike="noStrike" cap="none">
                          <a:latin typeface="游ゴシック" panose="020B0400000000000000" pitchFamily="50" charset="-128"/>
                          <a:ea typeface="游ゴシック" panose="020B0400000000000000" pitchFamily="50" charset="-128"/>
                          <a:cs typeface="Arial"/>
                          <a:sym typeface="Arial"/>
                        </a:rPr>
                        <a:t>-</a:t>
                      </a:r>
                      <a:endParaRPr sz="900" u="none" strike="noStrike" cap="none">
                        <a:latin typeface="游ゴシック" panose="020B0400000000000000" pitchFamily="50" charset="-128"/>
                        <a:ea typeface="游ゴシック" panose="020B0400000000000000" pitchFamily="50" charset="-128"/>
                        <a:cs typeface="Arial"/>
                        <a:sym typeface="Arial"/>
                      </a:endParaRPr>
                    </a:p>
                  </a:txBody>
                  <a:tcPr marL="64301" marR="64301" marT="32150" marB="32150" anchor="ctr"/>
                </a:tc>
                <a:extLst>
                  <a:ext uri="{0D108BD9-81ED-4DB2-BD59-A6C34878D82A}">
                    <a16:rowId xmlns:a16="http://schemas.microsoft.com/office/drawing/2014/main" val="10004"/>
                  </a:ext>
                </a:extLst>
              </a:tr>
              <a:tr h="578651">
                <a:tc>
                  <a:txBody>
                    <a:bodyPr/>
                    <a:lstStyle/>
                    <a:p>
                      <a:pPr marL="0" marR="0" lvl="0" indent="0" algn="ctr" rtl="0">
                        <a:lnSpc>
                          <a:spcPct val="100000"/>
                        </a:lnSpc>
                        <a:spcBef>
                          <a:spcPts val="0"/>
                        </a:spcBef>
                        <a:spcAft>
                          <a:spcPts val="0"/>
                        </a:spcAft>
                        <a:buClr>
                          <a:schemeClr val="dk1"/>
                        </a:buClr>
                        <a:buSzPts val="1400"/>
                        <a:buFont typeface="Arial"/>
                        <a:buNone/>
                      </a:pPr>
                      <a:r>
                        <a:rPr lang="ja-JP" sz="1050" b="1" u="none" strike="noStrike" cap="none">
                          <a:latin typeface="游ゴシック" panose="020B0400000000000000" pitchFamily="50" charset="-128"/>
                          <a:ea typeface="游ゴシック" panose="020B0400000000000000" pitchFamily="50" charset="-128"/>
                          <a:cs typeface="Arial"/>
                          <a:sym typeface="Arial"/>
                        </a:rPr>
                        <a:t>5</a:t>
                      </a:r>
                      <a:endParaRPr sz="1050" b="1" u="none" strike="noStrike" cap="none">
                        <a:latin typeface="游ゴシック" panose="020B0400000000000000" pitchFamily="50" charset="-128"/>
                        <a:ea typeface="游ゴシック" panose="020B0400000000000000" pitchFamily="50" charset="-128"/>
                        <a:cs typeface="Arial"/>
                        <a:sym typeface="Arial"/>
                      </a:endParaRPr>
                    </a:p>
                  </a:txBody>
                  <a:tcPr marL="64301" marR="64301" marT="32150" marB="32150" anchor="ctr"/>
                </a:tc>
                <a:tc>
                  <a:txBody>
                    <a:bodyPr/>
                    <a:lstStyle/>
                    <a:p>
                      <a:pPr marL="0" marR="0" lvl="0" indent="0" algn="ctr" rtl="0">
                        <a:lnSpc>
                          <a:spcPct val="100000"/>
                        </a:lnSpc>
                        <a:spcBef>
                          <a:spcPts val="0"/>
                        </a:spcBef>
                        <a:spcAft>
                          <a:spcPts val="0"/>
                        </a:spcAft>
                        <a:buClr>
                          <a:schemeClr val="dk1"/>
                        </a:buClr>
                        <a:buSzPts val="1400"/>
                        <a:buFont typeface="Arial"/>
                        <a:buNone/>
                      </a:pPr>
                      <a:r>
                        <a:rPr lang="ja-JP" sz="1050" b="1" u="none" strike="noStrike" cap="none">
                          <a:latin typeface="游ゴシック" panose="020B0400000000000000" pitchFamily="50" charset="-128"/>
                          <a:ea typeface="游ゴシック" panose="020B0400000000000000" pitchFamily="50" charset="-128"/>
                          <a:cs typeface="Arial"/>
                          <a:sym typeface="Arial"/>
                        </a:rPr>
                        <a:t>選択式</a:t>
                      </a:r>
                      <a:endParaRPr sz="800">
                        <a:latin typeface="游ゴシック" panose="020B0400000000000000" pitchFamily="50" charset="-128"/>
                        <a:ea typeface="游ゴシック" panose="020B0400000000000000" pitchFamily="50" charset="-128"/>
                      </a:endParaRPr>
                    </a:p>
                  </a:txBody>
                  <a:tcPr marL="64301" marR="64301" marT="32150" marB="32150" anchor="ctr"/>
                </a:tc>
                <a:tc>
                  <a:txBody>
                    <a:bodyPr/>
                    <a:lstStyle/>
                    <a:p>
                      <a:pPr marL="0" marR="0" lvl="0" indent="0" algn="l" rtl="0">
                        <a:lnSpc>
                          <a:spcPct val="100000"/>
                        </a:lnSpc>
                        <a:spcBef>
                          <a:spcPts val="0"/>
                        </a:spcBef>
                        <a:spcAft>
                          <a:spcPts val="0"/>
                        </a:spcAft>
                        <a:buClr>
                          <a:schemeClr val="dk1"/>
                        </a:buClr>
                        <a:buSzPts val="1400"/>
                        <a:buFont typeface="Arial"/>
                        <a:buNone/>
                      </a:pPr>
                      <a:r>
                        <a:rPr lang="ja-JP" sz="1050" u="none" strike="noStrike" cap="none">
                          <a:latin typeface="游ゴシック" panose="020B0400000000000000" pitchFamily="50" charset="-128"/>
                          <a:ea typeface="游ゴシック" panose="020B0400000000000000" pitchFamily="50" charset="-128"/>
                          <a:cs typeface="Arial"/>
                          <a:sym typeface="Arial"/>
                        </a:rPr>
                        <a:t>勤怠が悪い（遅刻や急な欠勤等）ことによる、周囲に与える影響はどの程度あると思いますか？</a:t>
                      </a:r>
                      <a:endParaRPr sz="800">
                        <a:latin typeface="游ゴシック" panose="020B0400000000000000" pitchFamily="50" charset="-128"/>
                        <a:ea typeface="游ゴシック" panose="020B0400000000000000" pitchFamily="50" charset="-128"/>
                      </a:endParaRPr>
                    </a:p>
                  </a:txBody>
                  <a:tcPr marL="64301" marR="64301" marT="32150" marB="32150" anchor="ctr"/>
                </a:tc>
                <a:tc>
                  <a:txBody>
                    <a:bodyPr/>
                    <a:lstStyle/>
                    <a:p>
                      <a:pPr marL="0" marR="0" lvl="0" indent="0" algn="l" rtl="0">
                        <a:lnSpc>
                          <a:spcPct val="100000"/>
                        </a:lnSpc>
                        <a:spcBef>
                          <a:spcPts val="0"/>
                        </a:spcBef>
                        <a:spcAft>
                          <a:spcPts val="0"/>
                        </a:spcAft>
                        <a:buClr>
                          <a:schemeClr val="dk1"/>
                        </a:buClr>
                        <a:buSzPts val="1400"/>
                        <a:buFont typeface="Arial"/>
                        <a:buNone/>
                      </a:pPr>
                      <a:endParaRPr sz="1050" u="none" strike="noStrike" cap="none">
                        <a:latin typeface="游ゴシック" panose="020B0400000000000000" pitchFamily="50" charset="-128"/>
                        <a:ea typeface="游ゴシック" panose="020B0400000000000000" pitchFamily="50" charset="-128"/>
                        <a:cs typeface="Arial"/>
                        <a:sym typeface="Arial"/>
                      </a:endParaRPr>
                    </a:p>
                  </a:txBody>
                  <a:tcPr marL="64301" marR="64301" marT="32150" marB="32150" anchor="ctr"/>
                </a:tc>
                <a:tc>
                  <a:txBody>
                    <a:bodyPr/>
                    <a:lstStyle/>
                    <a:p>
                      <a:pPr marL="171450" marR="0" lvl="0" indent="-171450" algn="l" rtl="0">
                        <a:lnSpc>
                          <a:spcPct val="100000"/>
                        </a:lnSpc>
                        <a:spcBef>
                          <a:spcPts val="0"/>
                        </a:spcBef>
                        <a:spcAft>
                          <a:spcPts val="0"/>
                        </a:spcAft>
                        <a:buClr>
                          <a:schemeClr val="dk1"/>
                        </a:buClr>
                        <a:buSzPts val="1200"/>
                        <a:buFont typeface="Arial"/>
                        <a:buChar char="•"/>
                      </a:pPr>
                      <a:r>
                        <a:rPr lang="ja-JP" sz="900" u="none" strike="noStrike" cap="none">
                          <a:latin typeface="游ゴシック" panose="020B0400000000000000" pitchFamily="50" charset="-128"/>
                          <a:ea typeface="游ゴシック" panose="020B0400000000000000" pitchFamily="50" charset="-128"/>
                          <a:cs typeface="Arial"/>
                          <a:sym typeface="Arial"/>
                        </a:rPr>
                        <a:t>かなりある</a:t>
                      </a:r>
                      <a:endParaRPr sz="900" u="none" strike="noStrike" cap="none">
                        <a:latin typeface="游ゴシック" panose="020B0400000000000000" pitchFamily="50" charset="-128"/>
                        <a:ea typeface="游ゴシック" panose="020B0400000000000000" pitchFamily="50" charset="-128"/>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ja-JP" sz="900" u="none" strike="noStrike" cap="none">
                          <a:latin typeface="游ゴシック" panose="020B0400000000000000" pitchFamily="50" charset="-128"/>
                          <a:ea typeface="游ゴシック" panose="020B0400000000000000" pitchFamily="50" charset="-128"/>
                          <a:cs typeface="Arial"/>
                          <a:sym typeface="Arial"/>
                        </a:rPr>
                        <a:t>ややある</a:t>
                      </a:r>
                      <a:endParaRPr sz="900" u="none" strike="noStrike" cap="none">
                        <a:latin typeface="游ゴシック" panose="020B0400000000000000" pitchFamily="50" charset="-128"/>
                        <a:ea typeface="游ゴシック" panose="020B0400000000000000" pitchFamily="50" charset="-128"/>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ja-JP" sz="900" u="none" strike="noStrike" cap="none">
                          <a:latin typeface="游ゴシック" panose="020B0400000000000000" pitchFamily="50" charset="-128"/>
                          <a:ea typeface="游ゴシック" panose="020B0400000000000000" pitchFamily="50" charset="-128"/>
                          <a:cs typeface="Arial"/>
                          <a:sym typeface="Arial"/>
                        </a:rPr>
                        <a:t>ほぼない</a:t>
                      </a:r>
                      <a:endParaRPr sz="900" u="none" strike="noStrike" cap="none">
                        <a:latin typeface="游ゴシック" panose="020B0400000000000000" pitchFamily="50" charset="-128"/>
                        <a:ea typeface="游ゴシック" panose="020B0400000000000000" pitchFamily="50" charset="-128"/>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ja-JP" sz="900" u="none" strike="noStrike" cap="none">
                          <a:latin typeface="游ゴシック" panose="020B0400000000000000" pitchFamily="50" charset="-128"/>
                          <a:ea typeface="游ゴシック" panose="020B0400000000000000" pitchFamily="50" charset="-128"/>
                          <a:cs typeface="Arial"/>
                          <a:sym typeface="Arial"/>
                        </a:rPr>
                        <a:t>まったくない</a:t>
                      </a:r>
                      <a:endParaRPr sz="800">
                        <a:latin typeface="游ゴシック" panose="020B0400000000000000" pitchFamily="50" charset="-128"/>
                        <a:ea typeface="游ゴシック" panose="020B0400000000000000" pitchFamily="50" charset="-128"/>
                      </a:endParaRPr>
                    </a:p>
                  </a:txBody>
                  <a:tcPr marL="64301" marR="64301" marT="32150" marB="32150" anchor="ctr"/>
                </a:tc>
                <a:extLst>
                  <a:ext uri="{0D108BD9-81ED-4DB2-BD59-A6C34878D82A}">
                    <a16:rowId xmlns:a16="http://schemas.microsoft.com/office/drawing/2014/main" val="10005"/>
                  </a:ext>
                </a:extLst>
              </a:tr>
              <a:tr h="364338">
                <a:tc>
                  <a:txBody>
                    <a:bodyPr/>
                    <a:lstStyle/>
                    <a:p>
                      <a:pPr marL="0" marR="0" lvl="0" indent="0" algn="ctr" rtl="0">
                        <a:lnSpc>
                          <a:spcPct val="100000"/>
                        </a:lnSpc>
                        <a:spcBef>
                          <a:spcPts val="0"/>
                        </a:spcBef>
                        <a:spcAft>
                          <a:spcPts val="0"/>
                        </a:spcAft>
                        <a:buClr>
                          <a:schemeClr val="dk1"/>
                        </a:buClr>
                        <a:buSzPts val="1400"/>
                        <a:buFont typeface="Arial"/>
                        <a:buNone/>
                      </a:pPr>
                      <a:r>
                        <a:rPr lang="ja-JP" sz="1050" b="1" u="none" strike="noStrike" cap="none">
                          <a:latin typeface="游ゴシック" panose="020B0400000000000000" pitchFamily="50" charset="-128"/>
                          <a:ea typeface="游ゴシック" panose="020B0400000000000000" pitchFamily="50" charset="-128"/>
                          <a:cs typeface="Arial"/>
                          <a:sym typeface="Arial"/>
                        </a:rPr>
                        <a:t>6</a:t>
                      </a:r>
                      <a:endParaRPr sz="1050" b="1" u="none" strike="noStrike" cap="none">
                        <a:latin typeface="游ゴシック" panose="020B0400000000000000" pitchFamily="50" charset="-128"/>
                        <a:ea typeface="游ゴシック" panose="020B0400000000000000" pitchFamily="50" charset="-128"/>
                        <a:cs typeface="Arial"/>
                        <a:sym typeface="Arial"/>
                      </a:endParaRPr>
                    </a:p>
                  </a:txBody>
                  <a:tcPr marL="64301" marR="64301" marT="32150" marB="32150" anchor="ctr"/>
                </a:tc>
                <a:tc>
                  <a:txBody>
                    <a:bodyPr/>
                    <a:lstStyle/>
                    <a:p>
                      <a:pPr marL="0" marR="0" lvl="0" indent="0" algn="ctr" rtl="0">
                        <a:lnSpc>
                          <a:spcPct val="100000"/>
                        </a:lnSpc>
                        <a:spcBef>
                          <a:spcPts val="0"/>
                        </a:spcBef>
                        <a:spcAft>
                          <a:spcPts val="0"/>
                        </a:spcAft>
                        <a:buClr>
                          <a:schemeClr val="dk1"/>
                        </a:buClr>
                        <a:buSzPts val="1400"/>
                        <a:buFont typeface="Arial"/>
                        <a:buNone/>
                      </a:pPr>
                      <a:r>
                        <a:rPr lang="ja-JP" sz="1050" b="1" u="none" strike="noStrike" cap="none">
                          <a:latin typeface="游ゴシック" panose="020B0400000000000000" pitchFamily="50" charset="-128"/>
                          <a:ea typeface="游ゴシック" panose="020B0400000000000000" pitchFamily="50" charset="-128"/>
                          <a:cs typeface="Arial"/>
                          <a:sym typeface="Arial"/>
                        </a:rPr>
                        <a:t>複数行</a:t>
                      </a:r>
                      <a:br>
                        <a:rPr lang="ja-JP" sz="1050" b="1" u="none" strike="noStrike" cap="none">
                          <a:latin typeface="游ゴシック" panose="020B0400000000000000" pitchFamily="50" charset="-128"/>
                          <a:ea typeface="游ゴシック" panose="020B0400000000000000" pitchFamily="50" charset="-128"/>
                          <a:cs typeface="Arial"/>
                          <a:sym typeface="Arial"/>
                        </a:rPr>
                      </a:br>
                      <a:r>
                        <a:rPr lang="ja-JP" sz="1050" b="1" u="none" strike="noStrike" cap="none">
                          <a:latin typeface="游ゴシック" panose="020B0400000000000000" pitchFamily="50" charset="-128"/>
                          <a:ea typeface="游ゴシック" panose="020B0400000000000000" pitchFamily="50" charset="-128"/>
                          <a:cs typeface="Arial"/>
                          <a:sym typeface="Arial"/>
                        </a:rPr>
                        <a:t>テキスト</a:t>
                      </a:r>
                      <a:endParaRPr sz="800">
                        <a:latin typeface="游ゴシック" panose="020B0400000000000000" pitchFamily="50" charset="-128"/>
                        <a:ea typeface="游ゴシック" panose="020B0400000000000000" pitchFamily="50" charset="-128"/>
                      </a:endParaRPr>
                    </a:p>
                  </a:txBody>
                  <a:tcPr marL="64301" marR="64301" marT="32150" marB="32150" anchor="ctr"/>
                </a:tc>
                <a:tc>
                  <a:txBody>
                    <a:bodyPr/>
                    <a:lstStyle/>
                    <a:p>
                      <a:pPr marL="0" marR="0" lvl="0" indent="0" algn="l" rtl="0">
                        <a:lnSpc>
                          <a:spcPct val="100000"/>
                        </a:lnSpc>
                        <a:spcBef>
                          <a:spcPts val="0"/>
                        </a:spcBef>
                        <a:spcAft>
                          <a:spcPts val="0"/>
                        </a:spcAft>
                        <a:buClr>
                          <a:schemeClr val="dk1"/>
                        </a:buClr>
                        <a:buSzPts val="1400"/>
                        <a:buFont typeface="Arial"/>
                        <a:buNone/>
                      </a:pPr>
                      <a:r>
                        <a:rPr lang="ja-JP" sz="1050" u="none" strike="noStrike" cap="none" dirty="0">
                          <a:latin typeface="游ゴシック" panose="020B0400000000000000" pitchFamily="50" charset="-128"/>
                          <a:ea typeface="游ゴシック" panose="020B0400000000000000" pitchFamily="50" charset="-128"/>
                          <a:cs typeface="Arial"/>
                          <a:sym typeface="Arial"/>
                        </a:rPr>
                        <a:t>あなたの参加している会議を総合的に見て、成果が高い会議、低い会議を教えてください。</a:t>
                      </a:r>
                      <a:endParaRPr sz="800" dirty="0">
                        <a:latin typeface="游ゴシック" panose="020B0400000000000000" pitchFamily="50" charset="-128"/>
                        <a:ea typeface="游ゴシック" panose="020B0400000000000000" pitchFamily="50" charset="-128"/>
                      </a:endParaRPr>
                    </a:p>
                  </a:txBody>
                  <a:tcPr marL="64301" marR="64301" marT="32150" marB="32150" anchor="ctr"/>
                </a:tc>
                <a:tc>
                  <a:txBody>
                    <a:bodyPr/>
                    <a:lstStyle/>
                    <a:p>
                      <a:pPr marL="0" marR="0" lvl="0" indent="0" algn="l" rtl="0">
                        <a:lnSpc>
                          <a:spcPct val="100000"/>
                        </a:lnSpc>
                        <a:spcBef>
                          <a:spcPts val="0"/>
                        </a:spcBef>
                        <a:spcAft>
                          <a:spcPts val="0"/>
                        </a:spcAft>
                        <a:buClr>
                          <a:schemeClr val="dk1"/>
                        </a:buClr>
                        <a:buSzPts val="1400"/>
                        <a:buFont typeface="Arial"/>
                        <a:buNone/>
                      </a:pPr>
                      <a:endParaRPr sz="1050" u="none" strike="noStrike" cap="none">
                        <a:latin typeface="游ゴシック" panose="020B0400000000000000" pitchFamily="50" charset="-128"/>
                        <a:ea typeface="游ゴシック" panose="020B0400000000000000" pitchFamily="50" charset="-128"/>
                        <a:cs typeface="Arial"/>
                        <a:sym typeface="Arial"/>
                      </a:endParaRPr>
                    </a:p>
                  </a:txBody>
                  <a:tcPr marL="64301" marR="64301" marT="32150" marB="32150" anchor="ctr"/>
                </a:tc>
                <a:tc>
                  <a:txBody>
                    <a:bodyPr/>
                    <a:lstStyle/>
                    <a:p>
                      <a:pPr marL="0" marR="0" lvl="0" indent="0" algn="l" rtl="0">
                        <a:lnSpc>
                          <a:spcPct val="100000"/>
                        </a:lnSpc>
                        <a:spcBef>
                          <a:spcPts val="0"/>
                        </a:spcBef>
                        <a:spcAft>
                          <a:spcPts val="0"/>
                        </a:spcAft>
                        <a:buClr>
                          <a:schemeClr val="dk1"/>
                        </a:buClr>
                        <a:buSzPts val="1200"/>
                        <a:buFont typeface="Arial"/>
                        <a:buNone/>
                      </a:pPr>
                      <a:r>
                        <a:rPr lang="ja-JP" sz="900" u="none" strike="noStrike" cap="none" dirty="0">
                          <a:latin typeface="游ゴシック" panose="020B0400000000000000" pitchFamily="50" charset="-128"/>
                          <a:ea typeface="游ゴシック" panose="020B0400000000000000" pitchFamily="50" charset="-128"/>
                          <a:cs typeface="Arial"/>
                          <a:sym typeface="Arial"/>
                        </a:rPr>
                        <a:t>-</a:t>
                      </a:r>
                      <a:endParaRPr sz="900" u="none" strike="noStrike" cap="none" dirty="0">
                        <a:latin typeface="游ゴシック" panose="020B0400000000000000" pitchFamily="50" charset="-128"/>
                        <a:ea typeface="游ゴシック" panose="020B0400000000000000" pitchFamily="50" charset="-128"/>
                        <a:cs typeface="Arial"/>
                        <a:sym typeface="Arial"/>
                      </a:endParaRPr>
                    </a:p>
                  </a:txBody>
                  <a:tcPr marL="64301" marR="64301" marT="32150" marB="32150"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4"/>
          <p:cNvSpPr txBox="1">
            <a:spLocks noGrp="1"/>
          </p:cNvSpPr>
          <p:nvPr>
            <p:ph type="title"/>
          </p:nvPr>
        </p:nvSpPr>
        <p:spPr>
          <a:xfrm>
            <a:off x="669727" y="2669977"/>
            <a:ext cx="7804547" cy="1518047"/>
          </a:xfrm>
          <a:prstGeom prst="rect">
            <a:avLst/>
          </a:prstGeom>
          <a:noFill/>
          <a:ln>
            <a:noFill/>
          </a:ln>
        </p:spPr>
        <p:txBody>
          <a:bodyPr spcFirstLastPara="1" wrap="square" lIns="35719" tIns="35719" rIns="35719" bIns="35719" anchor="ctr" anchorCtr="0">
            <a:noAutofit/>
          </a:bodyPr>
          <a:lstStyle/>
          <a:p>
            <a:r>
              <a:rPr lang="ja-JP" dirty="0">
                <a:latin typeface="游ゴシック" panose="020B0400000000000000" pitchFamily="50" charset="-128"/>
                <a:ea typeface="游ゴシック" panose="020B0400000000000000" pitchFamily="50" charset="-128"/>
              </a:rPr>
              <a:t>目的③：Geppoの意義のリマインド</a:t>
            </a:r>
            <a:endParaRPr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5"/>
          <p:cNvSpPr txBox="1">
            <a:spLocks noGrp="1"/>
          </p:cNvSpPr>
          <p:nvPr>
            <p:ph type="title"/>
          </p:nvPr>
        </p:nvSpPr>
        <p:spPr>
          <a:xfrm>
            <a:off x="2131178" y="338820"/>
            <a:ext cx="5853946" cy="476751"/>
          </a:xfrm>
          <a:prstGeom prst="rect">
            <a:avLst/>
          </a:prstGeom>
          <a:noFill/>
          <a:ln>
            <a:noFill/>
          </a:ln>
        </p:spPr>
        <p:txBody>
          <a:bodyPr spcFirstLastPara="1" wrap="square" lIns="35719" tIns="35719" rIns="35719" bIns="35719" anchor="ctr" anchorCtr="0">
            <a:noAutofit/>
          </a:bodyPr>
          <a:lstStyle/>
          <a:p>
            <a:r>
              <a:rPr lang="ja-JP" sz="2400" b="1" dirty="0">
                <a:latin typeface="游ゴシック" panose="020B0400000000000000" pitchFamily="50" charset="-128"/>
                <a:ea typeface="游ゴシック" panose="020B0400000000000000" pitchFamily="50" charset="-128"/>
                <a:sym typeface="Arial"/>
              </a:rPr>
              <a:t>の運用イメージ</a:t>
            </a:r>
            <a:endParaRPr sz="2400" dirty="0">
              <a:latin typeface="游ゴシック" panose="020B0400000000000000" pitchFamily="50" charset="-128"/>
              <a:ea typeface="游ゴシック" panose="020B0400000000000000" pitchFamily="50" charset="-128"/>
            </a:endParaRPr>
          </a:p>
        </p:txBody>
      </p:sp>
      <p:pic>
        <p:nvPicPr>
          <p:cNvPr id="305" name="Google Shape;305;p15" descr="イメージ"/>
          <p:cNvPicPr preferRelativeResize="0"/>
          <p:nvPr/>
        </p:nvPicPr>
        <p:blipFill rotWithShape="1">
          <a:blip r:embed="rId3">
            <a:alphaModFix/>
          </a:blip>
          <a:srcRect/>
          <a:stretch/>
        </p:blipFill>
        <p:spPr>
          <a:xfrm>
            <a:off x="197732" y="146865"/>
            <a:ext cx="1833064" cy="611025"/>
          </a:xfrm>
          <a:prstGeom prst="rect">
            <a:avLst/>
          </a:prstGeom>
          <a:noFill/>
          <a:ln>
            <a:noFill/>
          </a:ln>
        </p:spPr>
      </p:pic>
      <p:grpSp>
        <p:nvGrpSpPr>
          <p:cNvPr id="306" name="Google Shape;306;p15"/>
          <p:cNvGrpSpPr/>
          <p:nvPr/>
        </p:nvGrpSpPr>
        <p:grpSpPr>
          <a:xfrm>
            <a:off x="210019" y="1953020"/>
            <a:ext cx="8723962" cy="2791745"/>
            <a:chOff x="1199283" y="5383159"/>
            <a:chExt cx="10509995" cy="3002908"/>
          </a:xfrm>
        </p:grpSpPr>
        <p:sp>
          <p:nvSpPr>
            <p:cNvPr id="307" name="Google Shape;307;p15"/>
            <p:cNvSpPr txBox="1"/>
            <p:nvPr/>
          </p:nvSpPr>
          <p:spPr>
            <a:xfrm>
              <a:off x="1339929" y="7432254"/>
              <a:ext cx="2197411" cy="706185"/>
            </a:xfrm>
            <a:prstGeom prst="rect">
              <a:avLst/>
            </a:prstGeom>
            <a:noFill/>
            <a:ln>
              <a:noFill/>
            </a:ln>
          </p:spPr>
          <p:txBody>
            <a:bodyPr spcFirstLastPara="1" wrap="square" lIns="35719" tIns="35719" rIns="35719" bIns="35719" anchor="ctr" anchorCtr="0">
              <a:spAutoFit/>
            </a:bodyPr>
            <a:lstStyle/>
            <a:p>
              <a:pPr algn="ctr">
                <a:buSzPts val="1800"/>
              </a:pPr>
              <a:r>
                <a:rPr lang="ja-JP" altLang="en-US" sz="1266" dirty="0">
                  <a:latin typeface="游ゴシック" panose="020B0400000000000000" pitchFamily="50" charset="-128"/>
                  <a:ea typeface="游ゴシック" panose="020B0400000000000000" pitchFamily="50" charset="-128"/>
                </a:rPr>
                <a:t>回答者の皆様が就業中におけるコンディションを報告</a:t>
              </a:r>
              <a:endParaRPr sz="692" dirty="0">
                <a:latin typeface="游ゴシック" panose="020B0400000000000000" pitchFamily="50" charset="-128"/>
                <a:ea typeface="游ゴシック" panose="020B0400000000000000" pitchFamily="50" charset="-128"/>
              </a:endParaRPr>
            </a:p>
          </p:txBody>
        </p:sp>
        <p:sp>
          <p:nvSpPr>
            <p:cNvPr id="308" name="Google Shape;308;p15"/>
            <p:cNvSpPr txBox="1"/>
            <p:nvPr/>
          </p:nvSpPr>
          <p:spPr>
            <a:xfrm>
              <a:off x="4163531" y="7432254"/>
              <a:ext cx="2197411" cy="706185"/>
            </a:xfrm>
            <a:prstGeom prst="rect">
              <a:avLst/>
            </a:prstGeom>
            <a:noFill/>
            <a:ln>
              <a:noFill/>
            </a:ln>
          </p:spPr>
          <p:txBody>
            <a:bodyPr spcFirstLastPara="1" wrap="square" lIns="35719" tIns="35719" rIns="35719" bIns="35719" anchor="ctr" anchorCtr="0">
              <a:spAutoFit/>
            </a:bodyPr>
            <a:lstStyle/>
            <a:p>
              <a:pPr algn="ctr">
                <a:buSzPts val="1800"/>
              </a:pPr>
              <a:r>
                <a:rPr lang="en-US" altLang="ja-JP" sz="1266" dirty="0" err="1">
                  <a:latin typeface="游ゴシック" panose="020B0400000000000000" pitchFamily="50" charset="-128"/>
                  <a:ea typeface="游ゴシック" panose="020B0400000000000000" pitchFamily="50" charset="-128"/>
                </a:rPr>
                <a:t>Geppo</a:t>
              </a:r>
              <a:r>
                <a:rPr lang="ja-JP" altLang="en-US" sz="1266" dirty="0">
                  <a:latin typeface="游ゴシック" panose="020B0400000000000000" pitchFamily="50" charset="-128"/>
                  <a:ea typeface="游ゴシック" panose="020B0400000000000000" pitchFamily="50" charset="-128"/>
                </a:rPr>
                <a:t>の運用担当者が</a:t>
              </a:r>
              <a:endParaRPr sz="1266" dirty="0">
                <a:latin typeface="游ゴシック" panose="020B0400000000000000" pitchFamily="50" charset="-128"/>
                <a:ea typeface="游ゴシック" panose="020B0400000000000000" pitchFamily="50" charset="-128"/>
              </a:endParaRPr>
            </a:p>
            <a:p>
              <a:pPr algn="ctr">
                <a:buSzPts val="1800"/>
              </a:pPr>
              <a:r>
                <a:rPr lang="ja-JP" altLang="en-US" sz="1266" dirty="0">
                  <a:latin typeface="游ゴシック" panose="020B0400000000000000" pitchFamily="50" charset="-128"/>
                  <a:ea typeface="游ゴシック" panose="020B0400000000000000" pitchFamily="50" charset="-128"/>
                </a:rPr>
                <a:t>ご状況を電話や面談などを通してお伺いする</a:t>
              </a:r>
              <a:endParaRPr sz="1266" dirty="0">
                <a:latin typeface="游ゴシック" panose="020B0400000000000000" pitchFamily="50" charset="-128"/>
                <a:ea typeface="游ゴシック" panose="020B0400000000000000" pitchFamily="50" charset="-128"/>
              </a:endParaRPr>
            </a:p>
          </p:txBody>
        </p:sp>
        <p:sp>
          <p:nvSpPr>
            <p:cNvPr id="309" name="Google Shape;309;p15"/>
            <p:cNvSpPr/>
            <p:nvPr/>
          </p:nvSpPr>
          <p:spPr>
            <a:xfrm>
              <a:off x="1199283" y="5383159"/>
              <a:ext cx="10509995" cy="1930975"/>
            </a:xfrm>
            <a:prstGeom prst="rect">
              <a:avLst/>
            </a:prstGeom>
            <a:solidFill>
              <a:srgbClr val="F2F2F2"/>
            </a:solidFill>
            <a:ln>
              <a:noFill/>
            </a:ln>
          </p:spPr>
          <p:txBody>
            <a:bodyPr spcFirstLastPara="1" wrap="square" lIns="35719" tIns="35719" rIns="35719" bIns="35719" anchor="ctr" anchorCtr="0">
              <a:spAutoFit/>
            </a:bodyPr>
            <a:lstStyle/>
            <a:p>
              <a:pPr algn="ctr">
                <a:buSzPts val="1800"/>
              </a:pPr>
              <a:endParaRPr sz="1266">
                <a:solidFill>
                  <a:srgbClr val="FFFFFF"/>
                </a:solidFill>
                <a:latin typeface="游ゴシック" panose="020B0400000000000000" pitchFamily="50" charset="-128"/>
                <a:ea typeface="游ゴシック" panose="020B0400000000000000" pitchFamily="50" charset="-128"/>
              </a:endParaRPr>
            </a:p>
          </p:txBody>
        </p:sp>
        <p:pic>
          <p:nvPicPr>
            <p:cNvPr id="310" name="Google Shape;310;p15" descr="線矢印: 直線"/>
            <p:cNvPicPr preferRelativeResize="0"/>
            <p:nvPr/>
          </p:nvPicPr>
          <p:blipFill rotWithShape="1">
            <a:blip r:embed="rId4">
              <a:alphaModFix/>
            </a:blip>
            <a:srcRect/>
            <a:stretch/>
          </p:blipFill>
          <p:spPr>
            <a:xfrm rot="10800000">
              <a:off x="3714098" y="6216877"/>
              <a:ext cx="552923" cy="529675"/>
            </a:xfrm>
            <a:prstGeom prst="rect">
              <a:avLst/>
            </a:prstGeom>
            <a:noFill/>
            <a:ln>
              <a:noFill/>
            </a:ln>
          </p:spPr>
        </p:pic>
        <p:pic>
          <p:nvPicPr>
            <p:cNvPr id="311" name="Google Shape;311;p15" descr="役員室"/>
            <p:cNvPicPr preferRelativeResize="0"/>
            <p:nvPr/>
          </p:nvPicPr>
          <p:blipFill rotWithShape="1">
            <a:blip r:embed="rId5">
              <a:alphaModFix/>
            </a:blip>
            <a:srcRect/>
            <a:stretch/>
          </p:blipFill>
          <p:spPr>
            <a:xfrm>
              <a:off x="4564507" y="5843091"/>
              <a:ext cx="1326648" cy="1270869"/>
            </a:xfrm>
            <a:prstGeom prst="rect">
              <a:avLst/>
            </a:prstGeom>
            <a:noFill/>
            <a:ln>
              <a:noFill/>
            </a:ln>
          </p:spPr>
        </p:pic>
        <p:grpSp>
          <p:nvGrpSpPr>
            <p:cNvPr id="312" name="Google Shape;312;p15"/>
            <p:cNvGrpSpPr/>
            <p:nvPr/>
          </p:nvGrpSpPr>
          <p:grpSpPr>
            <a:xfrm>
              <a:off x="1347999" y="5559464"/>
              <a:ext cx="1909012" cy="1536890"/>
              <a:chOff x="245293" y="2493205"/>
              <a:chExt cx="3157041" cy="2653196"/>
            </a:xfrm>
          </p:grpSpPr>
          <p:grpSp>
            <p:nvGrpSpPr>
              <p:cNvPr id="313" name="Google Shape;313;p15"/>
              <p:cNvGrpSpPr/>
              <p:nvPr/>
            </p:nvGrpSpPr>
            <p:grpSpPr>
              <a:xfrm>
                <a:off x="817278" y="2992703"/>
                <a:ext cx="2585056" cy="2153698"/>
                <a:chOff x="5395193" y="1182267"/>
                <a:chExt cx="3141292" cy="2633274"/>
              </a:xfrm>
            </p:grpSpPr>
            <p:pic>
              <p:nvPicPr>
                <p:cNvPr id="314" name="Google Shape;314;p15"/>
                <p:cNvPicPr preferRelativeResize="0"/>
                <p:nvPr/>
              </p:nvPicPr>
              <p:blipFill rotWithShape="1">
                <a:blip r:embed="rId6">
                  <a:alphaModFix/>
                </a:blip>
                <a:srcRect/>
                <a:stretch/>
              </p:blipFill>
              <p:spPr>
                <a:xfrm>
                  <a:off x="5395193" y="1182267"/>
                  <a:ext cx="3001808" cy="2581557"/>
                </a:xfrm>
                <a:prstGeom prst="rect">
                  <a:avLst/>
                </a:prstGeom>
                <a:noFill/>
                <a:ln>
                  <a:noFill/>
                </a:ln>
              </p:spPr>
            </p:pic>
            <p:pic>
              <p:nvPicPr>
                <p:cNvPr id="315" name="Google Shape;315;p15"/>
                <p:cNvPicPr preferRelativeResize="0"/>
                <p:nvPr/>
              </p:nvPicPr>
              <p:blipFill rotWithShape="1">
                <a:blip r:embed="rId7">
                  <a:alphaModFix/>
                </a:blip>
                <a:srcRect/>
                <a:stretch/>
              </p:blipFill>
              <p:spPr>
                <a:xfrm>
                  <a:off x="5505494" y="1308683"/>
                  <a:ext cx="2791199" cy="1741039"/>
                </a:xfrm>
                <a:prstGeom prst="rect">
                  <a:avLst/>
                </a:prstGeom>
                <a:noFill/>
                <a:ln>
                  <a:noFill/>
                </a:ln>
              </p:spPr>
            </p:pic>
            <p:pic>
              <p:nvPicPr>
                <p:cNvPr id="316" name="Google Shape;316;p15"/>
                <p:cNvPicPr preferRelativeResize="0"/>
                <p:nvPr/>
              </p:nvPicPr>
              <p:blipFill rotWithShape="1">
                <a:blip r:embed="rId8">
                  <a:alphaModFix/>
                </a:blip>
                <a:srcRect/>
                <a:stretch/>
              </p:blipFill>
              <p:spPr>
                <a:xfrm>
                  <a:off x="7816150" y="2338853"/>
                  <a:ext cx="720335" cy="1476688"/>
                </a:xfrm>
                <a:prstGeom prst="rect">
                  <a:avLst/>
                </a:prstGeom>
                <a:noFill/>
                <a:ln>
                  <a:noFill/>
                </a:ln>
              </p:spPr>
            </p:pic>
          </p:grpSp>
          <p:pic>
            <p:nvPicPr>
              <p:cNvPr id="317" name="Google Shape;317;p15" descr="警告"/>
              <p:cNvPicPr preferRelativeResize="0"/>
              <p:nvPr/>
            </p:nvPicPr>
            <p:blipFill rotWithShape="1">
              <a:blip r:embed="rId9">
                <a:alphaModFix/>
              </a:blip>
              <a:srcRect/>
              <a:stretch/>
            </p:blipFill>
            <p:spPr>
              <a:xfrm>
                <a:off x="245293" y="2493205"/>
                <a:ext cx="914400" cy="914400"/>
              </a:xfrm>
              <a:prstGeom prst="rect">
                <a:avLst/>
              </a:prstGeom>
              <a:noFill/>
              <a:ln>
                <a:noFill/>
              </a:ln>
            </p:spPr>
          </p:pic>
        </p:grpSp>
        <p:pic>
          <p:nvPicPr>
            <p:cNvPr id="318" name="Google Shape;318;p15" descr="線矢印: 直線"/>
            <p:cNvPicPr preferRelativeResize="0"/>
            <p:nvPr/>
          </p:nvPicPr>
          <p:blipFill rotWithShape="1">
            <a:blip r:embed="rId4">
              <a:alphaModFix/>
            </a:blip>
            <a:srcRect/>
            <a:stretch/>
          </p:blipFill>
          <p:spPr>
            <a:xfrm rot="10800000">
              <a:off x="6297372" y="6169949"/>
              <a:ext cx="552923" cy="529675"/>
            </a:xfrm>
            <a:prstGeom prst="rect">
              <a:avLst/>
            </a:prstGeom>
            <a:noFill/>
            <a:ln>
              <a:noFill/>
            </a:ln>
          </p:spPr>
        </p:pic>
        <p:pic>
          <p:nvPicPr>
            <p:cNvPr id="319" name="Google Shape;319;p15" descr="都市"/>
            <p:cNvPicPr preferRelativeResize="0"/>
            <p:nvPr/>
          </p:nvPicPr>
          <p:blipFill rotWithShape="1">
            <a:blip r:embed="rId10">
              <a:alphaModFix/>
            </a:blip>
            <a:srcRect/>
            <a:stretch/>
          </p:blipFill>
          <p:spPr>
            <a:xfrm>
              <a:off x="10289454" y="5825723"/>
              <a:ext cx="1213728" cy="1162697"/>
            </a:xfrm>
            <a:prstGeom prst="rect">
              <a:avLst/>
            </a:prstGeom>
            <a:noFill/>
            <a:ln>
              <a:noFill/>
            </a:ln>
          </p:spPr>
        </p:pic>
        <p:pic>
          <p:nvPicPr>
            <p:cNvPr id="320" name="Google Shape;320;p15" descr="チャット (RTL)"/>
            <p:cNvPicPr preferRelativeResize="0"/>
            <p:nvPr/>
          </p:nvPicPr>
          <p:blipFill rotWithShape="1">
            <a:blip r:embed="rId11">
              <a:alphaModFix/>
            </a:blip>
            <a:srcRect/>
            <a:stretch/>
          </p:blipFill>
          <p:spPr>
            <a:xfrm>
              <a:off x="5674582" y="5693209"/>
              <a:ext cx="552923" cy="529675"/>
            </a:xfrm>
            <a:prstGeom prst="rect">
              <a:avLst/>
            </a:prstGeom>
            <a:noFill/>
            <a:ln>
              <a:noFill/>
            </a:ln>
          </p:spPr>
        </p:pic>
        <p:grpSp>
          <p:nvGrpSpPr>
            <p:cNvPr id="321" name="Google Shape;321;p15"/>
            <p:cNvGrpSpPr/>
            <p:nvPr/>
          </p:nvGrpSpPr>
          <p:grpSpPr>
            <a:xfrm>
              <a:off x="9627969" y="6109308"/>
              <a:ext cx="552923" cy="528127"/>
              <a:chOff x="9627969" y="6109308"/>
              <a:chExt cx="552923" cy="528127"/>
            </a:xfrm>
          </p:grpSpPr>
          <p:sp>
            <p:nvSpPr>
              <p:cNvPr id="322" name="Google Shape;322;p15"/>
              <p:cNvSpPr/>
              <p:nvPr/>
            </p:nvSpPr>
            <p:spPr>
              <a:xfrm>
                <a:off x="9627969" y="6109308"/>
                <a:ext cx="552923" cy="528127"/>
              </a:xfrm>
              <a:prstGeom prst="ellipse">
                <a:avLst/>
              </a:prstGeom>
              <a:solidFill>
                <a:srgbClr val="595959"/>
              </a:solidFill>
              <a:ln>
                <a:noFill/>
              </a:ln>
            </p:spPr>
            <p:txBody>
              <a:bodyPr spcFirstLastPara="1" wrap="square" lIns="35719" tIns="35719" rIns="35719" bIns="35719" anchor="ctr" anchorCtr="0">
                <a:spAutoFit/>
              </a:bodyPr>
              <a:lstStyle/>
              <a:p>
                <a:pPr algn="ctr">
                  <a:buSzPts val="1800"/>
                </a:pPr>
                <a:endParaRPr sz="1266">
                  <a:solidFill>
                    <a:srgbClr val="FFFFFF"/>
                  </a:solidFill>
                  <a:latin typeface="游ゴシック" panose="020B0400000000000000" pitchFamily="50" charset="-128"/>
                  <a:ea typeface="游ゴシック" panose="020B0400000000000000" pitchFamily="50" charset="-128"/>
                </a:endParaRPr>
              </a:p>
            </p:txBody>
          </p:sp>
          <p:pic>
            <p:nvPicPr>
              <p:cNvPr id="323" name="Google Shape;323;p15" descr="マーケティング"/>
              <p:cNvPicPr preferRelativeResize="0"/>
              <p:nvPr/>
            </p:nvPicPr>
            <p:blipFill rotWithShape="1">
              <a:blip r:embed="rId12">
                <a:alphaModFix/>
              </a:blip>
              <a:srcRect/>
              <a:stretch/>
            </p:blipFill>
            <p:spPr>
              <a:xfrm>
                <a:off x="9711771" y="6154763"/>
                <a:ext cx="456407" cy="437218"/>
              </a:xfrm>
              <a:prstGeom prst="rect">
                <a:avLst/>
              </a:prstGeom>
              <a:noFill/>
              <a:ln>
                <a:noFill/>
              </a:ln>
            </p:spPr>
          </p:pic>
        </p:grpSp>
        <p:sp>
          <p:nvSpPr>
            <p:cNvPr id="324" name="Google Shape;324;p15"/>
            <p:cNvSpPr txBox="1"/>
            <p:nvPr/>
          </p:nvSpPr>
          <p:spPr>
            <a:xfrm>
              <a:off x="9467460" y="7507128"/>
              <a:ext cx="2197411" cy="496653"/>
            </a:xfrm>
            <a:prstGeom prst="rect">
              <a:avLst/>
            </a:prstGeom>
            <a:noFill/>
            <a:ln>
              <a:noFill/>
            </a:ln>
          </p:spPr>
          <p:txBody>
            <a:bodyPr spcFirstLastPara="1" wrap="square" lIns="35719" tIns="35719" rIns="35719" bIns="35719" anchor="ctr" anchorCtr="0">
              <a:spAutoFit/>
            </a:bodyPr>
            <a:lstStyle/>
            <a:p>
              <a:pPr algn="ctr">
                <a:buSzPts val="1800"/>
              </a:pPr>
              <a:r>
                <a:rPr lang="ja-JP" altLang="en-US" sz="1266">
                  <a:latin typeface="游ゴシック" panose="020B0400000000000000" pitchFamily="50" charset="-128"/>
                  <a:ea typeface="游ゴシック" panose="020B0400000000000000" pitchFamily="50" charset="-128"/>
                </a:rPr>
                <a:t>回答者の課題感などの</a:t>
              </a:r>
              <a:endParaRPr sz="1266">
                <a:latin typeface="游ゴシック" panose="020B0400000000000000" pitchFamily="50" charset="-128"/>
                <a:ea typeface="游ゴシック" panose="020B0400000000000000" pitchFamily="50" charset="-128"/>
              </a:endParaRPr>
            </a:p>
            <a:p>
              <a:pPr algn="ctr">
                <a:buSzPts val="1800"/>
              </a:pPr>
              <a:r>
                <a:rPr lang="ja-JP" altLang="en-US" sz="1266">
                  <a:latin typeface="游ゴシック" panose="020B0400000000000000" pitchFamily="50" charset="-128"/>
                  <a:ea typeface="游ゴシック" panose="020B0400000000000000" pitchFamily="50" charset="-128"/>
                </a:rPr>
                <a:t>解決を検討</a:t>
              </a:r>
              <a:endParaRPr sz="1266">
                <a:latin typeface="游ゴシック" panose="020B0400000000000000" pitchFamily="50" charset="-128"/>
                <a:ea typeface="游ゴシック" panose="020B0400000000000000" pitchFamily="50" charset="-128"/>
              </a:endParaRPr>
            </a:p>
          </p:txBody>
        </p:sp>
        <p:pic>
          <p:nvPicPr>
            <p:cNvPr id="325" name="Google Shape;325;p15" descr="イメージ"/>
            <p:cNvPicPr preferRelativeResize="0"/>
            <p:nvPr/>
          </p:nvPicPr>
          <p:blipFill rotWithShape="1">
            <a:blip r:embed="rId13">
              <a:alphaModFix/>
            </a:blip>
            <a:srcRect/>
            <a:stretch/>
          </p:blipFill>
          <p:spPr>
            <a:xfrm>
              <a:off x="7278016" y="5662106"/>
              <a:ext cx="1379609" cy="1487587"/>
            </a:xfrm>
            <a:prstGeom prst="rect">
              <a:avLst/>
            </a:prstGeom>
            <a:noFill/>
            <a:ln>
              <a:noFill/>
            </a:ln>
          </p:spPr>
        </p:pic>
        <p:pic>
          <p:nvPicPr>
            <p:cNvPr id="326" name="Google Shape;326;p15" descr="線矢印: 直線"/>
            <p:cNvPicPr preferRelativeResize="0"/>
            <p:nvPr/>
          </p:nvPicPr>
          <p:blipFill rotWithShape="1">
            <a:blip r:embed="rId4">
              <a:alphaModFix/>
            </a:blip>
            <a:srcRect/>
            <a:stretch/>
          </p:blipFill>
          <p:spPr>
            <a:xfrm rot="10800000">
              <a:off x="8868858" y="6169948"/>
              <a:ext cx="552923" cy="529675"/>
            </a:xfrm>
            <a:prstGeom prst="rect">
              <a:avLst/>
            </a:prstGeom>
            <a:noFill/>
            <a:ln>
              <a:noFill/>
            </a:ln>
          </p:spPr>
        </p:pic>
        <p:sp>
          <p:nvSpPr>
            <p:cNvPr id="327" name="Google Shape;327;p15"/>
            <p:cNvSpPr txBox="1"/>
            <p:nvPr/>
          </p:nvSpPr>
          <p:spPr>
            <a:xfrm>
              <a:off x="6869116" y="7470351"/>
              <a:ext cx="2197411" cy="915716"/>
            </a:xfrm>
            <a:prstGeom prst="rect">
              <a:avLst/>
            </a:prstGeom>
            <a:noFill/>
            <a:ln>
              <a:noFill/>
            </a:ln>
          </p:spPr>
          <p:txBody>
            <a:bodyPr spcFirstLastPara="1" wrap="square" lIns="35719" tIns="35719" rIns="35719" bIns="35719" anchor="ctr" anchorCtr="0">
              <a:spAutoFit/>
            </a:bodyPr>
            <a:lstStyle/>
            <a:p>
              <a:pPr algn="ctr">
                <a:buSzPts val="1800"/>
              </a:pPr>
              <a:r>
                <a:rPr lang="ja-JP" altLang="en-US" sz="1266">
                  <a:latin typeface="游ゴシック" panose="020B0400000000000000" pitchFamily="50" charset="-128"/>
                  <a:ea typeface="游ゴシック" panose="020B0400000000000000" pitchFamily="50" charset="-128"/>
                </a:rPr>
                <a:t>内容に応じて人事から職場の上長に共有相談</a:t>
              </a:r>
              <a:endParaRPr sz="1266">
                <a:latin typeface="游ゴシック" panose="020B0400000000000000" pitchFamily="50" charset="-128"/>
                <a:ea typeface="游ゴシック" panose="020B0400000000000000" pitchFamily="50" charset="-128"/>
              </a:endParaRPr>
            </a:p>
            <a:p>
              <a:pPr algn="ctr">
                <a:buClr>
                  <a:srgbClr val="E76D64"/>
                </a:buClr>
                <a:buSzPts val="1800"/>
              </a:pPr>
              <a:r>
                <a:rPr lang="en-US" altLang="ja-JP" sz="1266" b="1" u="sng">
                  <a:solidFill>
                    <a:srgbClr val="E76D64"/>
                  </a:solidFill>
                  <a:latin typeface="游ゴシック" panose="020B0400000000000000" pitchFamily="50" charset="-128"/>
                  <a:ea typeface="游ゴシック" panose="020B0400000000000000" pitchFamily="50" charset="-128"/>
                </a:rPr>
                <a:t>※</a:t>
              </a:r>
              <a:r>
                <a:rPr lang="ja-JP" altLang="en-US" sz="1266" b="1" u="sng">
                  <a:solidFill>
                    <a:srgbClr val="E76D64"/>
                  </a:solidFill>
                  <a:latin typeface="游ゴシック" panose="020B0400000000000000" pitchFamily="50" charset="-128"/>
                  <a:ea typeface="游ゴシック" panose="020B0400000000000000" pitchFamily="50" charset="-128"/>
                </a:rPr>
                <a:t>回答者に許可なくすることはございません</a:t>
              </a:r>
              <a:endParaRPr sz="1266" b="1" u="sng">
                <a:solidFill>
                  <a:srgbClr val="E76D64"/>
                </a:solidFill>
                <a:latin typeface="游ゴシック" panose="020B0400000000000000" pitchFamily="50" charset="-128"/>
                <a:ea typeface="游ゴシック" panose="020B0400000000000000" pitchFamily="50" charset="-128"/>
              </a:endParaRPr>
            </a:p>
          </p:txBody>
        </p:sp>
      </p:grpSp>
      <p:sp>
        <p:nvSpPr>
          <p:cNvPr id="328" name="Google Shape;328;p15"/>
          <p:cNvSpPr/>
          <p:nvPr/>
        </p:nvSpPr>
        <p:spPr>
          <a:xfrm>
            <a:off x="333462" y="4965138"/>
            <a:ext cx="8490473" cy="1370248"/>
          </a:xfrm>
          <a:prstGeom prst="rect">
            <a:avLst/>
          </a:prstGeom>
          <a:solidFill>
            <a:srgbClr val="55BBB3"/>
          </a:solidFill>
          <a:ln>
            <a:noFill/>
          </a:ln>
        </p:spPr>
        <p:txBody>
          <a:bodyPr spcFirstLastPara="1" wrap="square" lIns="35719" tIns="35719" rIns="35719" bIns="35719" anchor="ctr" anchorCtr="0">
            <a:spAutoFit/>
          </a:bodyPr>
          <a:lstStyle/>
          <a:p>
            <a:pPr algn="ctr">
              <a:buClr>
                <a:srgbClr val="FFFFFF"/>
              </a:buClr>
              <a:buSzPts val="2400"/>
            </a:pPr>
            <a:r>
              <a:rPr lang="ja-JP" altLang="en-US" sz="1687" b="1" dirty="0">
                <a:solidFill>
                  <a:srgbClr val="FFFFFF"/>
                </a:solidFill>
                <a:latin typeface="游ゴシック" panose="020B0400000000000000" pitchFamily="50" charset="-128"/>
                <a:ea typeface="游ゴシック" panose="020B0400000000000000" pitchFamily="50" charset="-128"/>
              </a:rPr>
              <a:t>お伺いした職場における課題感などをすべて解決できるわけではありませんが、</a:t>
            </a:r>
            <a:endParaRPr sz="692" dirty="0">
              <a:latin typeface="游ゴシック" panose="020B0400000000000000" pitchFamily="50" charset="-128"/>
              <a:ea typeface="游ゴシック" panose="020B0400000000000000" pitchFamily="50" charset="-128"/>
            </a:endParaRPr>
          </a:p>
          <a:p>
            <a:pPr algn="ctr">
              <a:buClr>
                <a:srgbClr val="FFFFFF"/>
              </a:buClr>
              <a:buSzPts val="2400"/>
            </a:pPr>
            <a:r>
              <a:rPr lang="ja-JP" altLang="en-US" sz="1687" b="1" dirty="0">
                <a:solidFill>
                  <a:srgbClr val="FFFFFF"/>
                </a:solidFill>
                <a:latin typeface="游ゴシック" panose="020B0400000000000000" pitchFamily="50" charset="-128"/>
                <a:ea typeface="游ゴシック" panose="020B0400000000000000" pitchFamily="50" charset="-128"/>
              </a:rPr>
              <a:t>可能な限り皆様の声を理解したうえで、より良く働けるようご支援していきます。</a:t>
            </a:r>
            <a:endParaRPr sz="1687" b="1" dirty="0">
              <a:solidFill>
                <a:srgbClr val="FFFFFF"/>
              </a:solidFill>
              <a:latin typeface="游ゴシック" panose="020B0400000000000000" pitchFamily="50" charset="-128"/>
              <a:ea typeface="游ゴシック" panose="020B0400000000000000" pitchFamily="50" charset="-128"/>
            </a:endParaRPr>
          </a:p>
          <a:p>
            <a:pPr algn="ctr">
              <a:buSzPts val="2400"/>
            </a:pPr>
            <a:endParaRPr sz="1687" b="1" dirty="0">
              <a:solidFill>
                <a:srgbClr val="FFFFFF"/>
              </a:solidFill>
              <a:latin typeface="游ゴシック" panose="020B0400000000000000" pitchFamily="50" charset="-128"/>
              <a:ea typeface="游ゴシック" panose="020B0400000000000000" pitchFamily="50" charset="-128"/>
            </a:endParaRPr>
          </a:p>
          <a:p>
            <a:pPr algn="ctr">
              <a:buClr>
                <a:schemeClr val="lt1"/>
              </a:buClr>
              <a:buSzPts val="2400"/>
            </a:pPr>
            <a:r>
              <a:rPr lang="en-US" altLang="ja-JP" sz="1687" b="1" dirty="0">
                <a:solidFill>
                  <a:schemeClr val="lt1"/>
                </a:solidFill>
                <a:latin typeface="游ゴシック" panose="020B0400000000000000" pitchFamily="50" charset="-128"/>
                <a:ea typeface="游ゴシック" panose="020B0400000000000000" pitchFamily="50" charset="-128"/>
              </a:rPr>
              <a:t>※</a:t>
            </a:r>
            <a:r>
              <a:rPr lang="ja-JP" altLang="en-US" sz="1687" b="1" dirty="0">
                <a:solidFill>
                  <a:schemeClr val="lt1"/>
                </a:solidFill>
                <a:latin typeface="游ゴシック" panose="020B0400000000000000" pitchFamily="50" charset="-128"/>
                <a:ea typeface="游ゴシック" panose="020B0400000000000000" pitchFamily="50" charset="-128"/>
              </a:rPr>
              <a:t>人事だけでは解決できない課題は、</a:t>
            </a:r>
            <a:r>
              <a:rPr lang="ja-JP" altLang="en-US" sz="1687" b="1" u="sng" dirty="0">
                <a:solidFill>
                  <a:srgbClr val="E76D64"/>
                </a:solidFill>
                <a:latin typeface="游ゴシック" panose="020B0400000000000000" pitchFamily="50" charset="-128"/>
                <a:ea typeface="游ゴシック" panose="020B0400000000000000" pitchFamily="50" charset="-128"/>
              </a:rPr>
              <a:t>回答者に許可をいただいた上</a:t>
            </a:r>
            <a:r>
              <a:rPr lang="ja-JP" altLang="en-US" sz="1687" b="1" dirty="0">
                <a:solidFill>
                  <a:srgbClr val="E76D64"/>
                </a:solidFill>
                <a:latin typeface="游ゴシック" panose="020B0400000000000000" pitchFamily="50" charset="-128"/>
                <a:ea typeface="游ゴシック" panose="020B0400000000000000" pitchFamily="50" charset="-128"/>
              </a:rPr>
              <a:t>で、</a:t>
            </a:r>
            <a:endParaRPr sz="1687" b="1" dirty="0">
              <a:solidFill>
                <a:srgbClr val="E76D64"/>
              </a:solidFill>
              <a:latin typeface="游ゴシック" panose="020B0400000000000000" pitchFamily="50" charset="-128"/>
              <a:ea typeface="游ゴシック" panose="020B0400000000000000" pitchFamily="50" charset="-128"/>
            </a:endParaRPr>
          </a:p>
          <a:p>
            <a:pPr algn="ctr">
              <a:buClr>
                <a:schemeClr val="lt1"/>
              </a:buClr>
              <a:buSzPts val="2400"/>
            </a:pPr>
            <a:r>
              <a:rPr lang="ja-JP" altLang="en-US" sz="1687" b="1" dirty="0">
                <a:solidFill>
                  <a:schemeClr val="lt1"/>
                </a:solidFill>
                <a:latin typeface="游ゴシック" panose="020B0400000000000000" pitchFamily="50" charset="-128"/>
                <a:ea typeface="游ゴシック" panose="020B0400000000000000" pitchFamily="50" charset="-128"/>
              </a:rPr>
              <a:t>職場の上長にも共有させていただく場合もあります。</a:t>
            </a:r>
            <a:endParaRPr sz="1687" b="1" dirty="0">
              <a:solidFill>
                <a:schemeClr val="lt1"/>
              </a:solidFill>
              <a:latin typeface="游ゴシック" panose="020B0400000000000000" pitchFamily="50" charset="-128"/>
              <a:ea typeface="游ゴシック" panose="020B0400000000000000" pitchFamily="50" charset="-128"/>
            </a:endParaRPr>
          </a:p>
        </p:txBody>
      </p:sp>
      <p:sp>
        <p:nvSpPr>
          <p:cNvPr id="329" name="Google Shape;329;p15"/>
          <p:cNvSpPr/>
          <p:nvPr/>
        </p:nvSpPr>
        <p:spPr>
          <a:xfrm>
            <a:off x="326764" y="1049360"/>
            <a:ext cx="8490473" cy="591380"/>
          </a:xfrm>
          <a:prstGeom prst="rect">
            <a:avLst/>
          </a:prstGeom>
          <a:solidFill>
            <a:srgbClr val="55BBB3"/>
          </a:solidFill>
          <a:ln>
            <a:noFill/>
          </a:ln>
        </p:spPr>
        <p:txBody>
          <a:bodyPr spcFirstLastPara="1" wrap="square" lIns="35719" tIns="35719" rIns="35719" bIns="35719" anchor="ctr" anchorCtr="0">
            <a:spAutoFit/>
          </a:bodyPr>
          <a:lstStyle/>
          <a:p>
            <a:pPr algn="ctr">
              <a:buClr>
                <a:srgbClr val="FFFFFF"/>
              </a:buClr>
              <a:buSzPts val="2400"/>
            </a:pPr>
            <a:r>
              <a:rPr lang="en-US" altLang="ja-JP" sz="1687" b="1" dirty="0" err="1">
                <a:solidFill>
                  <a:srgbClr val="FFFFFF"/>
                </a:solidFill>
                <a:latin typeface="游ゴシック" panose="020B0400000000000000" pitchFamily="50" charset="-128"/>
                <a:ea typeface="游ゴシック" panose="020B0400000000000000" pitchFamily="50" charset="-128"/>
              </a:rPr>
              <a:t>Geppo</a:t>
            </a:r>
            <a:r>
              <a:rPr lang="ja-JP" altLang="en-US" sz="1687" b="1" dirty="0">
                <a:solidFill>
                  <a:srgbClr val="FFFFFF"/>
                </a:solidFill>
                <a:latin typeface="游ゴシック" panose="020B0400000000000000" pitchFamily="50" charset="-128"/>
                <a:ea typeface="游ゴシック" panose="020B0400000000000000" pitchFamily="50" charset="-128"/>
              </a:rPr>
              <a:t>運用担当者：人事部</a:t>
            </a:r>
            <a:endParaRPr sz="1687" b="1" dirty="0">
              <a:solidFill>
                <a:srgbClr val="FFFFFF"/>
              </a:solidFill>
              <a:latin typeface="游ゴシック" panose="020B0400000000000000" pitchFamily="50" charset="-128"/>
              <a:ea typeface="游ゴシック" panose="020B0400000000000000" pitchFamily="50" charset="-128"/>
            </a:endParaRPr>
          </a:p>
          <a:p>
            <a:pPr algn="ctr">
              <a:buClr>
                <a:srgbClr val="FFFFFF"/>
              </a:buClr>
              <a:buSzPts val="2400"/>
            </a:pPr>
            <a:r>
              <a:rPr lang="en-US" altLang="ja-JP" sz="1687" b="1" dirty="0">
                <a:solidFill>
                  <a:srgbClr val="FFFFFF"/>
                </a:solidFill>
                <a:latin typeface="游ゴシック" panose="020B0400000000000000" pitchFamily="50" charset="-128"/>
                <a:ea typeface="游ゴシック" panose="020B0400000000000000" pitchFamily="50" charset="-128"/>
              </a:rPr>
              <a:t>※</a:t>
            </a:r>
            <a:r>
              <a:rPr lang="ja-JP" altLang="en-US" sz="1687" b="1" dirty="0">
                <a:solidFill>
                  <a:srgbClr val="FFFFFF"/>
                </a:solidFill>
                <a:latin typeface="游ゴシック" panose="020B0400000000000000" pitchFamily="50" charset="-128"/>
                <a:ea typeface="游ゴシック" panose="020B0400000000000000" pitchFamily="50" charset="-128"/>
              </a:rPr>
              <a:t>運用担当者のみ皆様の回答内容を閲覧いたします。</a:t>
            </a:r>
            <a:endParaRPr sz="692" dirty="0">
              <a:latin typeface="游ゴシック" panose="020B0400000000000000" pitchFamily="50" charset="-128"/>
              <a:ea typeface="游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0AF0AAB7-0A7B-4C4F-A524-C01C16B72DB2}"/>
              </a:ext>
            </a:extLst>
          </p:cNvPr>
          <p:cNvSpPr>
            <a:spLocks noGrp="1"/>
          </p:cNvSpPr>
          <p:nvPr>
            <p:ph type="sldNum" sz="quarter" idx="2"/>
          </p:nvPr>
        </p:nvSpPr>
        <p:spPr/>
        <p:txBody>
          <a:bodyPr/>
          <a:lstStyle/>
          <a:p>
            <a:fld id="{86CB4B4D-7CA3-9044-876B-883B54F8677D}" type="slidenum">
              <a:rPr lang="en-US" altLang="ja-JP" smtClean="0"/>
              <a:t>15</a:t>
            </a:fld>
            <a:endParaRPr lang="en-US" altLang="ja-JP"/>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60" name="Google Shape;360;p16"/>
          <p:cNvSpPr/>
          <p:nvPr/>
        </p:nvSpPr>
        <p:spPr>
          <a:xfrm>
            <a:off x="533865" y="5459784"/>
            <a:ext cx="8076271" cy="613498"/>
          </a:xfrm>
          <a:prstGeom prst="rect">
            <a:avLst/>
          </a:prstGeom>
          <a:solidFill>
            <a:srgbClr val="55BBB3"/>
          </a:solidFill>
          <a:ln>
            <a:noFill/>
          </a:ln>
        </p:spPr>
        <p:txBody>
          <a:bodyPr spcFirstLastPara="1" wrap="square" lIns="35719" tIns="35719" rIns="35719" bIns="35719" anchor="ctr" anchorCtr="0">
            <a:spAutoFit/>
          </a:bodyPr>
          <a:lstStyle/>
          <a:p>
            <a:pPr algn="ctr">
              <a:buSzPts val="2200"/>
            </a:pPr>
            <a:endParaRPr sz="1547">
              <a:solidFill>
                <a:srgbClr val="FFFFFF"/>
              </a:solidFill>
            </a:endParaRPr>
          </a:p>
        </p:txBody>
      </p:sp>
      <p:sp>
        <p:nvSpPr>
          <p:cNvPr id="361" name="Google Shape;361;p16"/>
          <p:cNvSpPr txBox="1"/>
          <p:nvPr/>
        </p:nvSpPr>
        <p:spPr>
          <a:xfrm>
            <a:off x="533864" y="5471420"/>
            <a:ext cx="8076271" cy="591380"/>
          </a:xfrm>
          <a:prstGeom prst="rect">
            <a:avLst/>
          </a:prstGeom>
          <a:noFill/>
          <a:ln>
            <a:noFill/>
          </a:ln>
        </p:spPr>
        <p:txBody>
          <a:bodyPr spcFirstLastPara="1" wrap="square" lIns="35719" tIns="35719" rIns="35719" bIns="35719" anchor="ctr" anchorCtr="0">
            <a:spAutoFit/>
          </a:bodyPr>
          <a:lstStyle/>
          <a:p>
            <a:pPr algn="ctr">
              <a:buClr>
                <a:schemeClr val="lt1"/>
              </a:buClr>
              <a:buSzPts val="2400"/>
            </a:pPr>
            <a:r>
              <a:rPr lang="ja-JP" altLang="en-US" sz="1687" b="1" dirty="0">
                <a:solidFill>
                  <a:schemeClr val="lt1"/>
                </a:solidFill>
                <a:latin typeface="游ゴシック" panose="020B0400000000000000" pitchFamily="50" charset="-128"/>
                <a:ea typeface="游ゴシック" panose="020B0400000000000000" pitchFamily="50" charset="-128"/>
              </a:rPr>
              <a:t>この対応の後、少しづつではあるものの、業務量の配分などが調整され、</a:t>
            </a:r>
            <a:endParaRPr sz="1687" b="1" dirty="0">
              <a:solidFill>
                <a:schemeClr val="lt1"/>
              </a:solidFill>
              <a:latin typeface="游ゴシック" panose="020B0400000000000000" pitchFamily="50" charset="-128"/>
              <a:ea typeface="游ゴシック" panose="020B0400000000000000" pitchFamily="50" charset="-128"/>
            </a:endParaRPr>
          </a:p>
          <a:p>
            <a:pPr algn="ctr">
              <a:buClr>
                <a:schemeClr val="lt1"/>
              </a:buClr>
              <a:buSzPts val="2400"/>
            </a:pPr>
            <a:r>
              <a:rPr lang="ja-JP" altLang="en-US" sz="1687" b="1" dirty="0">
                <a:solidFill>
                  <a:schemeClr val="lt1"/>
                </a:solidFill>
                <a:latin typeface="游ゴシック" panose="020B0400000000000000" pitchFamily="50" charset="-128"/>
                <a:ea typeface="游ゴシック" panose="020B0400000000000000" pitchFamily="50" charset="-128"/>
              </a:rPr>
              <a:t>回答者の方の負荷を減らすことができた。</a:t>
            </a:r>
            <a:endParaRPr sz="1687" b="1" dirty="0">
              <a:solidFill>
                <a:schemeClr val="lt1"/>
              </a:solidFill>
              <a:latin typeface="游ゴシック" panose="020B0400000000000000" pitchFamily="50" charset="-128"/>
              <a:ea typeface="游ゴシック" panose="020B0400000000000000" pitchFamily="50" charset="-128"/>
            </a:endParaRPr>
          </a:p>
        </p:txBody>
      </p:sp>
      <p:sp>
        <p:nvSpPr>
          <p:cNvPr id="334" name="Google Shape;334;p16"/>
          <p:cNvSpPr txBox="1">
            <a:spLocks noGrp="1"/>
          </p:cNvSpPr>
          <p:nvPr>
            <p:ph type="title"/>
          </p:nvPr>
        </p:nvSpPr>
        <p:spPr>
          <a:prstGeom prst="rect">
            <a:avLst/>
          </a:prstGeom>
          <a:noFill/>
          <a:ln>
            <a:noFill/>
          </a:ln>
        </p:spPr>
        <p:txBody>
          <a:bodyPr spcFirstLastPara="1" wrap="square" lIns="35719" tIns="35719" rIns="35719" bIns="35719" anchor="ctr" anchorCtr="0">
            <a:noAutofit/>
          </a:bodyPr>
          <a:lstStyle/>
          <a:p>
            <a:r>
              <a:rPr lang="ja-JP" sz="2400" dirty="0"/>
              <a:t>Geppoにおける課題解決事例</a:t>
            </a:r>
            <a:endParaRPr sz="2400" dirty="0"/>
          </a:p>
        </p:txBody>
      </p:sp>
      <p:sp>
        <p:nvSpPr>
          <p:cNvPr id="2" name="スライド番号プレースホルダー 1">
            <a:extLst>
              <a:ext uri="{FF2B5EF4-FFF2-40B4-BE49-F238E27FC236}">
                <a16:creationId xmlns:a16="http://schemas.microsoft.com/office/drawing/2014/main" id="{4EC14F42-94E9-405C-93AF-DCB4E1EE3995}"/>
              </a:ext>
            </a:extLst>
          </p:cNvPr>
          <p:cNvSpPr>
            <a:spLocks noGrp="1"/>
          </p:cNvSpPr>
          <p:nvPr>
            <p:ph type="sldNum" sz="quarter" idx="2"/>
          </p:nvPr>
        </p:nvSpPr>
        <p:spPr/>
        <p:txBody>
          <a:bodyPr/>
          <a:lstStyle/>
          <a:p>
            <a:fld id="{86CB4B4D-7CA3-9044-876B-883B54F8677D}" type="slidenum">
              <a:rPr lang="en-US" altLang="ja-JP" smtClean="0"/>
              <a:t>16</a:t>
            </a:fld>
            <a:endParaRPr lang="en-US" altLang="ja-JP"/>
          </a:p>
        </p:txBody>
      </p:sp>
      <p:sp>
        <p:nvSpPr>
          <p:cNvPr id="336" name="Google Shape;336;p16"/>
          <p:cNvSpPr txBox="1"/>
          <p:nvPr/>
        </p:nvSpPr>
        <p:spPr>
          <a:xfrm>
            <a:off x="414043" y="4204970"/>
            <a:ext cx="2555143" cy="721159"/>
          </a:xfrm>
          <a:prstGeom prst="rect">
            <a:avLst/>
          </a:prstGeom>
          <a:noFill/>
          <a:ln>
            <a:noFill/>
          </a:ln>
        </p:spPr>
        <p:txBody>
          <a:bodyPr spcFirstLastPara="1" wrap="square" lIns="35719" tIns="35719" rIns="35719" bIns="35719" anchor="ctr" anchorCtr="0">
            <a:spAutoFit/>
          </a:bodyPr>
          <a:lstStyle/>
          <a:p>
            <a:pPr algn="ctr">
              <a:buSzPts val="2000"/>
            </a:pPr>
            <a:r>
              <a:rPr lang="ja-JP" altLang="en-US" sz="1406" dirty="0">
                <a:latin typeface="游ゴシック" panose="020B0400000000000000" pitchFamily="50" charset="-128"/>
                <a:ea typeface="游ゴシック" panose="020B0400000000000000" pitchFamily="50" charset="-128"/>
              </a:rPr>
              <a:t>仕事の量が多すぎることからコンディションが悪化してしまう</a:t>
            </a:r>
            <a:endParaRPr sz="692" dirty="0">
              <a:latin typeface="游ゴシック" panose="020B0400000000000000" pitchFamily="50" charset="-128"/>
              <a:ea typeface="游ゴシック" panose="020B0400000000000000" pitchFamily="50" charset="-128"/>
            </a:endParaRPr>
          </a:p>
        </p:txBody>
      </p:sp>
      <p:sp>
        <p:nvSpPr>
          <p:cNvPr id="337" name="Google Shape;337;p16"/>
          <p:cNvSpPr txBox="1"/>
          <p:nvPr/>
        </p:nvSpPr>
        <p:spPr>
          <a:xfrm>
            <a:off x="3471398" y="4096378"/>
            <a:ext cx="2555143" cy="937501"/>
          </a:xfrm>
          <a:prstGeom prst="rect">
            <a:avLst/>
          </a:prstGeom>
          <a:noFill/>
          <a:ln>
            <a:noFill/>
          </a:ln>
        </p:spPr>
        <p:txBody>
          <a:bodyPr spcFirstLastPara="1" wrap="square" lIns="35719" tIns="35719" rIns="35719" bIns="35719" anchor="ctr" anchorCtr="0">
            <a:spAutoFit/>
          </a:bodyPr>
          <a:lstStyle/>
          <a:p>
            <a:pPr algn="ctr">
              <a:buSzPts val="2000"/>
            </a:pPr>
            <a:r>
              <a:rPr lang="en-US" altLang="ja-JP" sz="1406" dirty="0" err="1">
                <a:latin typeface="游ゴシック" panose="020B0400000000000000" pitchFamily="50" charset="-128"/>
                <a:ea typeface="游ゴシック" panose="020B0400000000000000" pitchFamily="50" charset="-128"/>
              </a:rPr>
              <a:t>Geppo</a:t>
            </a:r>
            <a:r>
              <a:rPr lang="ja-JP" altLang="en-US" sz="1406" dirty="0">
                <a:latin typeface="游ゴシック" panose="020B0400000000000000" pitchFamily="50" charset="-128"/>
                <a:ea typeface="游ゴシック" panose="020B0400000000000000" pitchFamily="50" charset="-128"/>
              </a:rPr>
              <a:t>の運用担当者と面談する中で、他従業員との業務量の偏りがある点を課題として確認</a:t>
            </a:r>
            <a:endParaRPr sz="1406" dirty="0">
              <a:latin typeface="游ゴシック" panose="020B0400000000000000" pitchFamily="50" charset="-128"/>
              <a:ea typeface="游ゴシック" panose="020B0400000000000000" pitchFamily="50" charset="-128"/>
            </a:endParaRPr>
          </a:p>
        </p:txBody>
      </p:sp>
      <p:grpSp>
        <p:nvGrpSpPr>
          <p:cNvPr id="338" name="Google Shape;338;p16"/>
          <p:cNvGrpSpPr/>
          <p:nvPr/>
        </p:nvGrpSpPr>
        <p:grpSpPr>
          <a:xfrm>
            <a:off x="180927" y="1557682"/>
            <a:ext cx="8782147" cy="2423191"/>
            <a:chOff x="171882" y="2081130"/>
            <a:chExt cx="12490165" cy="3446317"/>
          </a:xfrm>
        </p:grpSpPr>
        <p:sp>
          <p:nvSpPr>
            <p:cNvPr id="339" name="Google Shape;339;p16"/>
            <p:cNvSpPr/>
            <p:nvPr/>
          </p:nvSpPr>
          <p:spPr>
            <a:xfrm>
              <a:off x="171882" y="2081130"/>
              <a:ext cx="12490165" cy="3446317"/>
            </a:xfrm>
            <a:prstGeom prst="rect">
              <a:avLst/>
            </a:prstGeom>
            <a:solidFill>
              <a:srgbClr val="F2F2F2"/>
            </a:solidFill>
            <a:ln>
              <a:noFill/>
            </a:ln>
          </p:spPr>
          <p:txBody>
            <a:bodyPr spcFirstLastPara="1" wrap="square" lIns="35719" tIns="35719" rIns="35719" bIns="35719" anchor="ctr" anchorCtr="0">
              <a:spAutoFit/>
            </a:bodyPr>
            <a:lstStyle/>
            <a:p>
              <a:pPr algn="ctr">
                <a:buSzPts val="2200"/>
              </a:pPr>
              <a:endParaRPr sz="1547">
                <a:solidFill>
                  <a:srgbClr val="FFFFFF"/>
                </a:solidFill>
              </a:endParaRPr>
            </a:p>
          </p:txBody>
        </p:sp>
        <p:grpSp>
          <p:nvGrpSpPr>
            <p:cNvPr id="340" name="Google Shape;340;p16"/>
            <p:cNvGrpSpPr/>
            <p:nvPr/>
          </p:nvGrpSpPr>
          <p:grpSpPr>
            <a:xfrm>
              <a:off x="4165179" y="3506146"/>
              <a:ext cx="4895193" cy="946543"/>
              <a:chOff x="3897176" y="3595981"/>
              <a:chExt cx="4895193" cy="946543"/>
            </a:xfrm>
          </p:grpSpPr>
          <p:pic>
            <p:nvPicPr>
              <p:cNvPr id="341" name="Google Shape;341;p16" descr="線矢印: 直線"/>
              <p:cNvPicPr preferRelativeResize="0"/>
              <p:nvPr/>
            </p:nvPicPr>
            <p:blipFill rotWithShape="1">
              <a:blip r:embed="rId3">
                <a:alphaModFix/>
              </a:blip>
              <a:srcRect/>
              <a:stretch/>
            </p:blipFill>
            <p:spPr>
              <a:xfrm rot="10800000">
                <a:off x="3897176" y="3628124"/>
                <a:ext cx="914400" cy="914400"/>
              </a:xfrm>
              <a:prstGeom prst="rect">
                <a:avLst/>
              </a:prstGeom>
              <a:noFill/>
              <a:ln>
                <a:noFill/>
              </a:ln>
            </p:spPr>
          </p:pic>
          <p:pic>
            <p:nvPicPr>
              <p:cNvPr id="342" name="Google Shape;342;p16" descr="線矢印: 直線"/>
              <p:cNvPicPr preferRelativeResize="0"/>
              <p:nvPr/>
            </p:nvPicPr>
            <p:blipFill rotWithShape="1">
              <a:blip r:embed="rId3">
                <a:alphaModFix/>
              </a:blip>
              <a:srcRect/>
              <a:stretch/>
            </p:blipFill>
            <p:spPr>
              <a:xfrm rot="10800000">
                <a:off x="7877969" y="3595981"/>
                <a:ext cx="914400" cy="914400"/>
              </a:xfrm>
              <a:prstGeom prst="rect">
                <a:avLst/>
              </a:prstGeom>
              <a:noFill/>
              <a:ln>
                <a:noFill/>
              </a:ln>
            </p:spPr>
          </p:pic>
        </p:grpSp>
      </p:grpSp>
      <p:sp>
        <p:nvSpPr>
          <p:cNvPr id="343" name="Google Shape;343;p16"/>
          <p:cNvSpPr txBox="1"/>
          <p:nvPr/>
        </p:nvSpPr>
        <p:spPr>
          <a:xfrm>
            <a:off x="6356314" y="4204548"/>
            <a:ext cx="2555143" cy="721159"/>
          </a:xfrm>
          <a:prstGeom prst="rect">
            <a:avLst/>
          </a:prstGeom>
          <a:noFill/>
          <a:ln>
            <a:noFill/>
          </a:ln>
        </p:spPr>
        <p:txBody>
          <a:bodyPr spcFirstLastPara="1" wrap="square" lIns="35719" tIns="35719" rIns="35719" bIns="35719" anchor="ctr" anchorCtr="0">
            <a:spAutoFit/>
          </a:bodyPr>
          <a:lstStyle/>
          <a:p>
            <a:pPr algn="ctr">
              <a:buSzPts val="2000"/>
            </a:pPr>
            <a:r>
              <a:rPr lang="ja-JP" altLang="en-US" sz="1406">
                <a:latin typeface="游ゴシック" panose="020B0400000000000000" pitchFamily="50" charset="-128"/>
                <a:ea typeface="游ゴシック" panose="020B0400000000000000" pitchFamily="50" charset="-128"/>
              </a:rPr>
              <a:t>運用担当者から職場の上長に対し状況を説明し、業務量を調整できないか相談</a:t>
            </a:r>
            <a:endParaRPr sz="1406">
              <a:latin typeface="游ゴシック" panose="020B0400000000000000" pitchFamily="50" charset="-128"/>
              <a:ea typeface="游ゴシック" panose="020B0400000000000000" pitchFamily="50" charset="-128"/>
            </a:endParaRPr>
          </a:p>
        </p:txBody>
      </p:sp>
      <p:sp>
        <p:nvSpPr>
          <p:cNvPr id="344" name="Google Shape;344;p16"/>
          <p:cNvSpPr txBox="1"/>
          <p:nvPr/>
        </p:nvSpPr>
        <p:spPr>
          <a:xfrm>
            <a:off x="614657" y="1910243"/>
            <a:ext cx="2555143" cy="331758"/>
          </a:xfrm>
          <a:prstGeom prst="rect">
            <a:avLst/>
          </a:prstGeom>
          <a:noFill/>
          <a:ln>
            <a:noFill/>
          </a:ln>
        </p:spPr>
        <p:txBody>
          <a:bodyPr spcFirstLastPara="1" wrap="square" lIns="35719" tIns="35719" rIns="35719" bIns="35719" anchor="ctr" anchorCtr="0">
            <a:spAutoFit/>
          </a:bodyPr>
          <a:lstStyle/>
          <a:p>
            <a:pPr algn="ctr">
              <a:buSzPts val="2400"/>
            </a:pPr>
            <a:r>
              <a:rPr lang="ja-JP" altLang="en-US" sz="1687" b="1"/>
              <a:t>コンディション悪化</a:t>
            </a:r>
            <a:endParaRPr sz="692"/>
          </a:p>
        </p:txBody>
      </p:sp>
      <p:sp>
        <p:nvSpPr>
          <p:cNvPr id="345" name="Google Shape;345;p16"/>
          <p:cNvSpPr/>
          <p:nvPr/>
        </p:nvSpPr>
        <p:spPr>
          <a:xfrm>
            <a:off x="590458" y="2398982"/>
            <a:ext cx="2214539" cy="975489"/>
          </a:xfrm>
          <a:prstGeom prst="roundRect">
            <a:avLst>
              <a:gd name="adj" fmla="val 12045"/>
            </a:avLst>
          </a:prstGeom>
          <a:solidFill>
            <a:schemeClr val="lt1"/>
          </a:solidFill>
          <a:ln>
            <a:noFill/>
          </a:ln>
        </p:spPr>
        <p:txBody>
          <a:bodyPr spcFirstLastPara="1" wrap="square" lIns="35719" tIns="35719" rIns="35719" bIns="35719" anchor="ctr" anchorCtr="0">
            <a:spAutoFit/>
          </a:bodyPr>
          <a:lstStyle/>
          <a:p>
            <a:pPr algn="ctr">
              <a:buSzPts val="2200"/>
            </a:pPr>
            <a:endParaRPr sz="1547">
              <a:solidFill>
                <a:srgbClr val="FFFFFF"/>
              </a:solidFill>
            </a:endParaRPr>
          </a:p>
        </p:txBody>
      </p:sp>
      <p:pic>
        <p:nvPicPr>
          <p:cNvPr id="346" name="Google Shape;346;p16"/>
          <p:cNvPicPr preferRelativeResize="0"/>
          <p:nvPr/>
        </p:nvPicPr>
        <p:blipFill rotWithShape="1">
          <a:blip r:embed="rId4">
            <a:alphaModFix/>
          </a:blip>
          <a:srcRect/>
          <a:stretch/>
        </p:blipFill>
        <p:spPr>
          <a:xfrm>
            <a:off x="829385" y="2538832"/>
            <a:ext cx="770735" cy="722023"/>
          </a:xfrm>
          <a:prstGeom prst="rect">
            <a:avLst/>
          </a:prstGeom>
          <a:noFill/>
          <a:ln>
            <a:noFill/>
          </a:ln>
        </p:spPr>
      </p:pic>
      <p:sp>
        <p:nvSpPr>
          <p:cNvPr id="347" name="Google Shape;347;p16"/>
          <p:cNvSpPr txBox="1"/>
          <p:nvPr/>
        </p:nvSpPr>
        <p:spPr>
          <a:xfrm>
            <a:off x="1435742" y="2440762"/>
            <a:ext cx="1404157" cy="331758"/>
          </a:xfrm>
          <a:prstGeom prst="rect">
            <a:avLst/>
          </a:prstGeom>
          <a:noFill/>
          <a:ln>
            <a:noFill/>
          </a:ln>
        </p:spPr>
        <p:txBody>
          <a:bodyPr spcFirstLastPara="1" wrap="square" lIns="35719" tIns="35719" rIns="35719" bIns="35719" anchor="ctr" anchorCtr="0">
            <a:spAutoFit/>
          </a:bodyPr>
          <a:lstStyle/>
          <a:p>
            <a:pPr algn="ctr">
              <a:buSzPts val="2400"/>
            </a:pPr>
            <a:r>
              <a:rPr lang="ja-JP" altLang="en-US" sz="1687" b="1">
                <a:latin typeface="游ゴシック" panose="020B0400000000000000" pitchFamily="50" charset="-128"/>
                <a:ea typeface="游ゴシック" panose="020B0400000000000000" pitchFamily="50" charset="-128"/>
              </a:rPr>
              <a:t>仕事満足度</a:t>
            </a:r>
            <a:endParaRPr sz="692">
              <a:latin typeface="游ゴシック" panose="020B0400000000000000" pitchFamily="50" charset="-128"/>
              <a:ea typeface="游ゴシック" panose="020B0400000000000000" pitchFamily="50" charset="-128"/>
            </a:endParaRPr>
          </a:p>
        </p:txBody>
      </p:sp>
      <p:pic>
        <p:nvPicPr>
          <p:cNvPr id="348" name="Google Shape;348;p16"/>
          <p:cNvPicPr preferRelativeResize="0"/>
          <p:nvPr/>
        </p:nvPicPr>
        <p:blipFill rotWithShape="1">
          <a:blip r:embed="rId5">
            <a:alphaModFix/>
          </a:blip>
          <a:srcRect/>
          <a:stretch/>
        </p:blipFill>
        <p:spPr>
          <a:xfrm>
            <a:off x="1892229" y="2762001"/>
            <a:ext cx="491182" cy="491182"/>
          </a:xfrm>
          <a:prstGeom prst="rect">
            <a:avLst/>
          </a:prstGeom>
          <a:noFill/>
          <a:ln>
            <a:noFill/>
          </a:ln>
        </p:spPr>
      </p:pic>
      <p:pic>
        <p:nvPicPr>
          <p:cNvPr id="349" name="Google Shape;349;p16" descr="警告"/>
          <p:cNvPicPr preferRelativeResize="0"/>
          <p:nvPr/>
        </p:nvPicPr>
        <p:blipFill rotWithShape="1">
          <a:blip r:embed="rId6">
            <a:alphaModFix/>
          </a:blip>
          <a:srcRect/>
          <a:stretch/>
        </p:blipFill>
        <p:spPr>
          <a:xfrm>
            <a:off x="610639" y="1902191"/>
            <a:ext cx="331822" cy="331822"/>
          </a:xfrm>
          <a:prstGeom prst="rect">
            <a:avLst/>
          </a:prstGeom>
          <a:noFill/>
          <a:ln>
            <a:noFill/>
          </a:ln>
        </p:spPr>
      </p:pic>
      <p:pic>
        <p:nvPicPr>
          <p:cNvPr id="350" name="Google Shape;350;p16"/>
          <p:cNvPicPr preferRelativeResize="0"/>
          <p:nvPr/>
        </p:nvPicPr>
        <p:blipFill rotWithShape="1">
          <a:blip r:embed="rId7">
            <a:alphaModFix/>
          </a:blip>
          <a:srcRect/>
          <a:stretch/>
        </p:blipFill>
        <p:spPr>
          <a:xfrm>
            <a:off x="5003567" y="2538832"/>
            <a:ext cx="510872" cy="722023"/>
          </a:xfrm>
          <a:prstGeom prst="rect">
            <a:avLst/>
          </a:prstGeom>
          <a:noFill/>
          <a:ln>
            <a:noFill/>
          </a:ln>
        </p:spPr>
      </p:pic>
      <p:pic>
        <p:nvPicPr>
          <p:cNvPr id="351" name="Google Shape;351;p16"/>
          <p:cNvPicPr preferRelativeResize="0"/>
          <p:nvPr/>
        </p:nvPicPr>
        <p:blipFill rotWithShape="1">
          <a:blip r:embed="rId4">
            <a:alphaModFix/>
          </a:blip>
          <a:srcRect/>
          <a:stretch/>
        </p:blipFill>
        <p:spPr>
          <a:xfrm>
            <a:off x="3855014" y="2558697"/>
            <a:ext cx="770735" cy="722023"/>
          </a:xfrm>
          <a:prstGeom prst="rect">
            <a:avLst/>
          </a:prstGeom>
          <a:noFill/>
          <a:ln>
            <a:noFill/>
          </a:ln>
        </p:spPr>
      </p:pic>
      <p:pic>
        <p:nvPicPr>
          <p:cNvPr id="352" name="Google Shape;352;p16" descr="チャット"/>
          <p:cNvPicPr preferRelativeResize="0"/>
          <p:nvPr/>
        </p:nvPicPr>
        <p:blipFill rotWithShape="1">
          <a:blip r:embed="rId8">
            <a:alphaModFix/>
          </a:blip>
          <a:srcRect/>
          <a:stretch/>
        </p:blipFill>
        <p:spPr>
          <a:xfrm>
            <a:off x="4391534" y="2119261"/>
            <a:ext cx="642938" cy="642938"/>
          </a:xfrm>
          <a:prstGeom prst="rect">
            <a:avLst/>
          </a:prstGeom>
          <a:noFill/>
          <a:ln>
            <a:noFill/>
          </a:ln>
        </p:spPr>
      </p:pic>
      <p:sp>
        <p:nvSpPr>
          <p:cNvPr id="353" name="Google Shape;353;p16"/>
          <p:cNvSpPr txBox="1"/>
          <p:nvPr/>
        </p:nvSpPr>
        <p:spPr>
          <a:xfrm>
            <a:off x="683331" y="3445341"/>
            <a:ext cx="1062844" cy="331758"/>
          </a:xfrm>
          <a:prstGeom prst="rect">
            <a:avLst/>
          </a:prstGeom>
          <a:noFill/>
          <a:ln>
            <a:noFill/>
          </a:ln>
        </p:spPr>
        <p:txBody>
          <a:bodyPr spcFirstLastPara="1" wrap="square" lIns="35719" tIns="35719" rIns="35719" bIns="35719" anchor="ctr" anchorCtr="0">
            <a:spAutoFit/>
          </a:bodyPr>
          <a:lstStyle/>
          <a:p>
            <a:pPr algn="ctr">
              <a:buSzPts val="2400"/>
            </a:pPr>
            <a:r>
              <a:rPr lang="ja-JP" altLang="en-US" sz="1687" b="1">
                <a:latin typeface="游ゴシック" panose="020B0400000000000000" pitchFamily="50" charset="-128"/>
                <a:ea typeface="游ゴシック" panose="020B0400000000000000" pitchFamily="50" charset="-128"/>
              </a:rPr>
              <a:t>回答者</a:t>
            </a:r>
            <a:endParaRPr sz="692">
              <a:latin typeface="游ゴシック" panose="020B0400000000000000" pitchFamily="50" charset="-128"/>
              <a:ea typeface="游ゴシック" panose="020B0400000000000000" pitchFamily="50" charset="-128"/>
            </a:endParaRPr>
          </a:p>
        </p:txBody>
      </p:sp>
      <p:sp>
        <p:nvSpPr>
          <p:cNvPr id="354" name="Google Shape;354;p16"/>
          <p:cNvSpPr txBox="1"/>
          <p:nvPr/>
        </p:nvSpPr>
        <p:spPr>
          <a:xfrm>
            <a:off x="4383113" y="3279302"/>
            <a:ext cx="1751782" cy="591380"/>
          </a:xfrm>
          <a:prstGeom prst="rect">
            <a:avLst/>
          </a:prstGeom>
          <a:noFill/>
          <a:ln>
            <a:noFill/>
          </a:ln>
        </p:spPr>
        <p:txBody>
          <a:bodyPr spcFirstLastPara="1" wrap="square" lIns="35719" tIns="35719" rIns="35719" bIns="35719" anchor="ctr" anchorCtr="0">
            <a:spAutoFit/>
          </a:bodyPr>
          <a:lstStyle/>
          <a:p>
            <a:pPr algn="ctr">
              <a:buSzPts val="2400"/>
            </a:pPr>
            <a:r>
              <a:rPr lang="en-US" altLang="ja-JP" sz="1687" b="1">
                <a:latin typeface="游ゴシック" panose="020B0400000000000000" pitchFamily="50" charset="-128"/>
                <a:ea typeface="游ゴシック" panose="020B0400000000000000" pitchFamily="50" charset="-128"/>
              </a:rPr>
              <a:t>Geppo</a:t>
            </a:r>
            <a:endParaRPr sz="1687" b="1">
              <a:latin typeface="游ゴシック" panose="020B0400000000000000" pitchFamily="50" charset="-128"/>
              <a:ea typeface="游ゴシック" panose="020B0400000000000000" pitchFamily="50" charset="-128"/>
            </a:endParaRPr>
          </a:p>
          <a:p>
            <a:pPr algn="ctr">
              <a:buSzPts val="2400"/>
            </a:pPr>
            <a:r>
              <a:rPr lang="ja-JP" altLang="en-US" sz="1687" b="1">
                <a:latin typeface="游ゴシック" panose="020B0400000000000000" pitchFamily="50" charset="-128"/>
                <a:ea typeface="游ゴシック" panose="020B0400000000000000" pitchFamily="50" charset="-128"/>
              </a:rPr>
              <a:t>運用担当者</a:t>
            </a:r>
            <a:endParaRPr sz="692">
              <a:latin typeface="游ゴシック" panose="020B0400000000000000" pitchFamily="50" charset="-128"/>
              <a:ea typeface="游ゴシック" panose="020B0400000000000000" pitchFamily="50" charset="-128"/>
            </a:endParaRPr>
          </a:p>
        </p:txBody>
      </p:sp>
      <p:pic>
        <p:nvPicPr>
          <p:cNvPr id="355" name="Google Shape;355;p16"/>
          <p:cNvPicPr preferRelativeResize="0"/>
          <p:nvPr/>
        </p:nvPicPr>
        <p:blipFill rotWithShape="1">
          <a:blip r:embed="rId7">
            <a:alphaModFix/>
          </a:blip>
          <a:srcRect/>
          <a:stretch/>
        </p:blipFill>
        <p:spPr>
          <a:xfrm>
            <a:off x="6702396" y="2555378"/>
            <a:ext cx="510872" cy="722023"/>
          </a:xfrm>
          <a:prstGeom prst="rect">
            <a:avLst/>
          </a:prstGeom>
          <a:noFill/>
          <a:ln>
            <a:noFill/>
          </a:ln>
        </p:spPr>
      </p:pic>
      <p:pic>
        <p:nvPicPr>
          <p:cNvPr id="356" name="Google Shape;356;p16" descr="都市"/>
          <p:cNvPicPr preferRelativeResize="0"/>
          <p:nvPr/>
        </p:nvPicPr>
        <p:blipFill rotWithShape="1">
          <a:blip r:embed="rId9">
            <a:alphaModFix/>
          </a:blip>
          <a:srcRect/>
          <a:stretch/>
        </p:blipFill>
        <p:spPr>
          <a:xfrm>
            <a:off x="7636674" y="2323382"/>
            <a:ext cx="1142684" cy="1142684"/>
          </a:xfrm>
          <a:prstGeom prst="rect">
            <a:avLst/>
          </a:prstGeom>
          <a:noFill/>
          <a:ln>
            <a:noFill/>
          </a:ln>
        </p:spPr>
      </p:pic>
      <p:sp>
        <p:nvSpPr>
          <p:cNvPr id="357" name="Google Shape;357;p16"/>
          <p:cNvSpPr/>
          <p:nvPr/>
        </p:nvSpPr>
        <p:spPr>
          <a:xfrm>
            <a:off x="7369782" y="2180245"/>
            <a:ext cx="519865" cy="436220"/>
          </a:xfrm>
          <a:prstGeom prst="ellipse">
            <a:avLst/>
          </a:prstGeom>
          <a:solidFill>
            <a:srgbClr val="595959"/>
          </a:solidFill>
          <a:ln>
            <a:noFill/>
          </a:ln>
        </p:spPr>
        <p:txBody>
          <a:bodyPr spcFirstLastPara="1" wrap="square" lIns="35719" tIns="35719" rIns="35719" bIns="35719" anchor="ctr" anchorCtr="0">
            <a:spAutoFit/>
          </a:bodyPr>
          <a:lstStyle/>
          <a:p>
            <a:pPr algn="ctr">
              <a:buSzPts val="2200"/>
            </a:pPr>
            <a:endParaRPr sz="1547">
              <a:solidFill>
                <a:srgbClr val="FFFFFF"/>
              </a:solidFill>
            </a:endParaRPr>
          </a:p>
        </p:txBody>
      </p:sp>
      <p:pic>
        <p:nvPicPr>
          <p:cNvPr id="358" name="Google Shape;358;p16" descr="マーケティング"/>
          <p:cNvPicPr preferRelativeResize="0"/>
          <p:nvPr/>
        </p:nvPicPr>
        <p:blipFill rotWithShape="1">
          <a:blip r:embed="rId10">
            <a:alphaModFix/>
          </a:blip>
          <a:srcRect/>
          <a:stretch/>
        </p:blipFill>
        <p:spPr>
          <a:xfrm>
            <a:off x="7404412" y="2189278"/>
            <a:ext cx="429121" cy="429121"/>
          </a:xfrm>
          <a:prstGeom prst="rect">
            <a:avLst/>
          </a:prstGeom>
          <a:noFill/>
          <a:ln>
            <a:noFill/>
          </a:ln>
        </p:spPr>
      </p:pic>
      <p:pic>
        <p:nvPicPr>
          <p:cNvPr id="359" name="Google Shape;359;p16" descr="線矢印: 時計回りの曲線"/>
          <p:cNvPicPr preferRelativeResize="0"/>
          <p:nvPr/>
        </p:nvPicPr>
        <p:blipFill rotWithShape="1">
          <a:blip r:embed="rId11">
            <a:alphaModFix/>
          </a:blip>
          <a:srcRect/>
          <a:stretch/>
        </p:blipFill>
        <p:spPr>
          <a:xfrm rot="5400000">
            <a:off x="7049126" y="2271837"/>
            <a:ext cx="349409" cy="349409"/>
          </a:xfrm>
          <a:prstGeom prst="rect">
            <a:avLst/>
          </a:prstGeom>
          <a:noFill/>
          <a:ln>
            <a:noFill/>
          </a:ln>
        </p:spPr>
      </p:pic>
      <p:sp>
        <p:nvSpPr>
          <p:cNvPr id="362" name="Google Shape;362;p16"/>
          <p:cNvSpPr txBox="1"/>
          <p:nvPr/>
        </p:nvSpPr>
        <p:spPr>
          <a:xfrm>
            <a:off x="7332124" y="3419720"/>
            <a:ext cx="1751782" cy="331758"/>
          </a:xfrm>
          <a:prstGeom prst="rect">
            <a:avLst/>
          </a:prstGeom>
          <a:noFill/>
          <a:ln>
            <a:noFill/>
          </a:ln>
        </p:spPr>
        <p:txBody>
          <a:bodyPr spcFirstLastPara="1" wrap="square" lIns="35719" tIns="35719" rIns="35719" bIns="35719" anchor="ctr" anchorCtr="0">
            <a:spAutoFit/>
          </a:bodyPr>
          <a:lstStyle/>
          <a:p>
            <a:pPr algn="ctr">
              <a:buSzPts val="2400"/>
            </a:pPr>
            <a:r>
              <a:rPr lang="ja-JP" altLang="en-US" sz="1687" b="1" dirty="0">
                <a:latin typeface="游ゴシック" panose="020B0400000000000000" pitchFamily="50" charset="-128"/>
                <a:ea typeface="游ゴシック" panose="020B0400000000000000" pitchFamily="50" charset="-128"/>
              </a:rPr>
              <a:t>派遣先（現場）</a:t>
            </a:r>
            <a:endParaRPr sz="1687" b="1"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7"/>
          <p:cNvSpPr txBox="1"/>
          <p:nvPr/>
        </p:nvSpPr>
        <p:spPr>
          <a:xfrm>
            <a:off x="118113" y="882677"/>
            <a:ext cx="8907775" cy="541050"/>
          </a:xfrm>
          <a:prstGeom prst="rect">
            <a:avLst/>
          </a:prstGeom>
          <a:noFill/>
          <a:ln>
            <a:noFill/>
          </a:ln>
        </p:spPr>
        <p:txBody>
          <a:bodyPr spcFirstLastPara="1" wrap="square" lIns="64283" tIns="32133" rIns="64283" bIns="32133" anchor="t" anchorCtr="0">
            <a:spAutoFit/>
          </a:bodyPr>
          <a:lstStyle/>
          <a:p>
            <a:pPr algn="ctr">
              <a:buSzPts val="2200"/>
            </a:pPr>
            <a:r>
              <a:rPr lang="ja-JP" altLang="en-US" sz="1547" b="1" dirty="0">
                <a:latin typeface="游ゴシック" panose="020B0400000000000000" pitchFamily="50" charset="-128"/>
                <a:ea typeface="游ゴシック" panose="020B0400000000000000" pitchFamily="50" charset="-128"/>
              </a:rPr>
              <a:t>ご自身の直近１ヶ月のコンディションや、所属組織での悩みなどお聞かせください。</a:t>
            </a:r>
            <a:endParaRPr sz="692" dirty="0">
              <a:latin typeface="游ゴシック" panose="020B0400000000000000" pitchFamily="50" charset="-128"/>
              <a:ea typeface="游ゴシック" panose="020B0400000000000000" pitchFamily="50" charset="-128"/>
            </a:endParaRPr>
          </a:p>
          <a:p>
            <a:pPr algn="ctr">
              <a:buSzPts val="2200"/>
            </a:pPr>
            <a:r>
              <a:rPr lang="ja-JP" altLang="en-US" sz="1547" b="1" dirty="0">
                <a:latin typeface="游ゴシック" panose="020B0400000000000000" pitchFamily="50" charset="-128"/>
                <a:ea typeface="游ゴシック" panose="020B0400000000000000" pitchFamily="50" charset="-128"/>
              </a:rPr>
              <a:t>回答の内容は</a:t>
            </a:r>
            <a:r>
              <a:rPr lang="ja-JP" altLang="en-US" sz="1547" b="1" u="sng" dirty="0">
                <a:solidFill>
                  <a:srgbClr val="FF0000"/>
                </a:solidFill>
                <a:latin typeface="游ゴシック" panose="020B0400000000000000" pitchFamily="50" charset="-128"/>
                <a:ea typeface="游ゴシック" panose="020B0400000000000000" pitchFamily="50" charset="-128"/>
              </a:rPr>
              <a:t>人事評価に一切使用しません</a:t>
            </a:r>
            <a:r>
              <a:rPr lang="ja-JP" altLang="en-US" sz="1547" b="1" dirty="0">
                <a:latin typeface="游ゴシック" panose="020B0400000000000000" pitchFamily="50" charset="-128"/>
                <a:ea typeface="游ゴシック" panose="020B0400000000000000" pitchFamily="50" charset="-128"/>
              </a:rPr>
              <a:t>ので、本音でご回答ください！</a:t>
            </a:r>
            <a:endParaRPr sz="1547" b="1" dirty="0">
              <a:latin typeface="游ゴシック" panose="020B0400000000000000" pitchFamily="50" charset="-128"/>
              <a:ea typeface="游ゴシック" panose="020B0400000000000000" pitchFamily="50" charset="-128"/>
            </a:endParaRPr>
          </a:p>
        </p:txBody>
      </p:sp>
      <p:cxnSp>
        <p:nvCxnSpPr>
          <p:cNvPr id="368" name="Google Shape;368;p17"/>
          <p:cNvCxnSpPr/>
          <p:nvPr/>
        </p:nvCxnSpPr>
        <p:spPr>
          <a:xfrm rot="10800000" flipH="1">
            <a:off x="226890" y="1417695"/>
            <a:ext cx="8693070" cy="10641"/>
          </a:xfrm>
          <a:prstGeom prst="straightConnector1">
            <a:avLst/>
          </a:prstGeom>
          <a:noFill/>
          <a:ln w="28575" cap="flat" cmpd="sng">
            <a:solidFill>
              <a:srgbClr val="E76D64"/>
            </a:solidFill>
            <a:prstDash val="solid"/>
            <a:round/>
            <a:headEnd type="none" w="sm" len="sm"/>
            <a:tailEnd type="none" w="sm" len="sm"/>
          </a:ln>
        </p:spPr>
      </p:cxnSp>
      <p:pic>
        <p:nvPicPr>
          <p:cNvPr id="369" name="Google Shape;369;p17" descr="イメージ"/>
          <p:cNvPicPr preferRelativeResize="0"/>
          <p:nvPr/>
        </p:nvPicPr>
        <p:blipFill rotWithShape="1">
          <a:blip r:embed="rId3">
            <a:alphaModFix/>
          </a:blip>
          <a:srcRect/>
          <a:stretch/>
        </p:blipFill>
        <p:spPr>
          <a:xfrm>
            <a:off x="197732" y="146865"/>
            <a:ext cx="1833064" cy="611025"/>
          </a:xfrm>
          <a:prstGeom prst="rect">
            <a:avLst/>
          </a:prstGeom>
          <a:noFill/>
          <a:ln>
            <a:noFill/>
          </a:ln>
        </p:spPr>
      </p:pic>
      <p:sp>
        <p:nvSpPr>
          <p:cNvPr id="370" name="Google Shape;370;p17"/>
          <p:cNvSpPr/>
          <p:nvPr/>
        </p:nvSpPr>
        <p:spPr>
          <a:xfrm>
            <a:off x="0" y="1719827"/>
            <a:ext cx="9144000" cy="804685"/>
          </a:xfrm>
          <a:prstGeom prst="rect">
            <a:avLst/>
          </a:prstGeom>
          <a:noFill/>
          <a:ln w="25400" cap="flat" cmpd="sng">
            <a:solidFill>
              <a:srgbClr val="37474F"/>
            </a:solidFill>
            <a:prstDash val="solid"/>
            <a:round/>
            <a:headEnd type="none" w="sm" len="sm"/>
            <a:tailEnd type="none" w="sm" len="sm"/>
          </a:ln>
        </p:spPr>
        <p:txBody>
          <a:bodyPr spcFirstLastPara="1" wrap="square" lIns="64283" tIns="32133" rIns="64283" bIns="32133" anchor="ctr" anchorCtr="0">
            <a:noAutofit/>
          </a:bodyPr>
          <a:lstStyle/>
          <a:p>
            <a:pPr algn="ctr">
              <a:buSzPts val="2000"/>
            </a:pPr>
            <a:endParaRPr sz="1406" b="1">
              <a:solidFill>
                <a:schemeClr val="lt1"/>
              </a:solidFill>
            </a:endParaRPr>
          </a:p>
        </p:txBody>
      </p:sp>
      <p:sp>
        <p:nvSpPr>
          <p:cNvPr id="371" name="Google Shape;371;p17"/>
          <p:cNvSpPr txBox="1"/>
          <p:nvPr/>
        </p:nvSpPr>
        <p:spPr>
          <a:xfrm>
            <a:off x="1" y="2923292"/>
            <a:ext cx="9143999" cy="3137081"/>
          </a:xfrm>
          <a:prstGeom prst="rect">
            <a:avLst/>
          </a:prstGeom>
          <a:noFill/>
          <a:ln w="28575" cap="flat" cmpd="sng">
            <a:solidFill>
              <a:srgbClr val="55BBB3"/>
            </a:solidFill>
            <a:prstDash val="solid"/>
            <a:round/>
            <a:headEnd type="none" w="sm" len="sm"/>
            <a:tailEnd type="none" w="sm" len="sm"/>
          </a:ln>
        </p:spPr>
        <p:txBody>
          <a:bodyPr spcFirstLastPara="1" wrap="square" lIns="64283" tIns="32133" rIns="64283" bIns="32133" anchor="t" anchorCtr="0">
            <a:spAutoFit/>
          </a:bodyPr>
          <a:lstStyle/>
          <a:p>
            <a:pPr>
              <a:buSzPts val="2400"/>
            </a:pPr>
            <a:r>
              <a:rPr lang="ja-JP" altLang="en-US" sz="1687" dirty="0">
                <a:latin typeface="游ゴシック" panose="020B0400000000000000" pitchFamily="50" charset="-128"/>
                <a:ea typeface="游ゴシック" panose="020B0400000000000000" pitchFamily="50" charset="-128"/>
              </a:rPr>
              <a:t>＜ポイント＞</a:t>
            </a:r>
            <a:endParaRPr sz="1687" dirty="0">
              <a:latin typeface="游ゴシック" panose="020B0400000000000000" pitchFamily="50" charset="-128"/>
              <a:ea typeface="游ゴシック" panose="020B0400000000000000" pitchFamily="50" charset="-128"/>
            </a:endParaRPr>
          </a:p>
          <a:p>
            <a:pPr marL="241093" indent="-241093">
              <a:buSzPts val="2400"/>
              <a:buFont typeface="Arial"/>
              <a:buChar char="•"/>
            </a:pPr>
            <a:r>
              <a:rPr lang="ja-JP" altLang="en-US" sz="1687" dirty="0">
                <a:latin typeface="游ゴシック" panose="020B0400000000000000" pitchFamily="50" charset="-128"/>
                <a:ea typeface="游ゴシック" panose="020B0400000000000000" pitchFamily="50" charset="-128"/>
              </a:rPr>
              <a:t>回答内容に応じて、</a:t>
            </a:r>
            <a:r>
              <a:rPr lang="en-US" altLang="ja-JP" sz="1687" dirty="0" err="1">
                <a:latin typeface="游ゴシック" panose="020B0400000000000000" pitchFamily="50" charset="-128"/>
                <a:ea typeface="游ゴシック" panose="020B0400000000000000" pitchFamily="50" charset="-128"/>
              </a:rPr>
              <a:t>Geppo</a:t>
            </a:r>
            <a:r>
              <a:rPr lang="ja-JP" altLang="en-US" sz="1687" dirty="0">
                <a:latin typeface="游ゴシック" panose="020B0400000000000000" pitchFamily="50" charset="-128"/>
                <a:ea typeface="游ゴシック" panose="020B0400000000000000" pitchFamily="50" charset="-128"/>
              </a:rPr>
              <a:t>運用者よりお声がけさせていただく場合がございます。</a:t>
            </a:r>
            <a:endParaRPr sz="1687" dirty="0">
              <a:latin typeface="游ゴシック" panose="020B0400000000000000" pitchFamily="50" charset="-128"/>
              <a:ea typeface="游ゴシック" panose="020B0400000000000000" pitchFamily="50" charset="-128"/>
            </a:endParaRPr>
          </a:p>
          <a:p>
            <a:pPr marL="241093" indent="-133941">
              <a:buSzPts val="2400"/>
            </a:pPr>
            <a:endParaRPr sz="1687" dirty="0">
              <a:latin typeface="游ゴシック" panose="020B0400000000000000" pitchFamily="50" charset="-128"/>
              <a:ea typeface="游ゴシック" panose="020B0400000000000000" pitchFamily="50" charset="-128"/>
            </a:endParaRPr>
          </a:p>
          <a:p>
            <a:pPr marL="241093" indent="-241093">
              <a:buSzPts val="2400"/>
              <a:buFont typeface="Arial"/>
              <a:buChar char="•"/>
            </a:pPr>
            <a:r>
              <a:rPr lang="en-US" altLang="ja-JP" sz="1687" dirty="0" err="1">
                <a:latin typeface="游ゴシック" panose="020B0400000000000000" pitchFamily="50" charset="-128"/>
                <a:ea typeface="游ゴシック" panose="020B0400000000000000" pitchFamily="50" charset="-128"/>
              </a:rPr>
              <a:t>Geppo</a:t>
            </a:r>
            <a:r>
              <a:rPr lang="ja-JP" altLang="en-US" sz="1687" dirty="0">
                <a:latin typeface="游ゴシック" panose="020B0400000000000000" pitchFamily="50" charset="-128"/>
                <a:ea typeface="游ゴシック" panose="020B0400000000000000" pitchFamily="50" charset="-128"/>
              </a:rPr>
              <a:t>運用担当者以外皆さんの回答内容は確認できません。</a:t>
            </a:r>
            <a:endParaRPr sz="1687" dirty="0">
              <a:latin typeface="游ゴシック" panose="020B0400000000000000" pitchFamily="50" charset="-128"/>
              <a:ea typeface="游ゴシック" panose="020B0400000000000000" pitchFamily="50" charset="-128"/>
            </a:endParaRPr>
          </a:p>
          <a:p>
            <a:pPr marL="241093" indent="-133941">
              <a:buSzPts val="2400"/>
            </a:pPr>
            <a:endParaRPr sz="1687" dirty="0">
              <a:latin typeface="游ゴシック" panose="020B0400000000000000" pitchFamily="50" charset="-128"/>
              <a:ea typeface="游ゴシック" panose="020B0400000000000000" pitchFamily="50" charset="-128"/>
            </a:endParaRPr>
          </a:p>
          <a:p>
            <a:pPr marL="241093" indent="-241093">
              <a:buSzPts val="2400"/>
              <a:buFont typeface="Arial"/>
              <a:buChar char="•"/>
            </a:pPr>
            <a:r>
              <a:rPr lang="ja-JP" altLang="en-US" sz="1687" dirty="0">
                <a:latin typeface="游ゴシック" panose="020B0400000000000000" pitchFamily="50" charset="-128"/>
                <a:ea typeface="游ゴシック" panose="020B0400000000000000" pitchFamily="50" charset="-128"/>
              </a:rPr>
              <a:t>フリーコメントに個人や組織として皆さんが感じている課題を詳細に記入いただくと、</a:t>
            </a:r>
            <a:br>
              <a:rPr lang="ja-JP" altLang="en-US" sz="1687" dirty="0">
                <a:latin typeface="游ゴシック" panose="020B0400000000000000" pitchFamily="50" charset="-128"/>
                <a:ea typeface="游ゴシック" panose="020B0400000000000000" pitchFamily="50" charset="-128"/>
              </a:rPr>
            </a:br>
            <a:r>
              <a:rPr lang="ja-JP" altLang="en-US" sz="1687" dirty="0">
                <a:latin typeface="游ゴシック" panose="020B0400000000000000" pitchFamily="50" charset="-128"/>
                <a:ea typeface="游ゴシック" panose="020B0400000000000000" pitchFamily="50" charset="-128"/>
              </a:rPr>
              <a:t>運用担当者が改善に向けての把握がしやすくなりますので、ご協力ください。</a:t>
            </a:r>
            <a:br>
              <a:rPr lang="ja-JP" altLang="en-US" sz="1687" dirty="0">
                <a:latin typeface="游ゴシック" panose="020B0400000000000000" pitchFamily="50" charset="-128"/>
                <a:ea typeface="游ゴシック" panose="020B0400000000000000" pitchFamily="50" charset="-128"/>
              </a:rPr>
            </a:br>
            <a:r>
              <a:rPr lang="en-US" altLang="ja-JP" sz="1406" dirty="0">
                <a:latin typeface="游ゴシック" panose="020B0400000000000000" pitchFamily="50" charset="-128"/>
                <a:ea typeface="游ゴシック" panose="020B0400000000000000" pitchFamily="50" charset="-128"/>
              </a:rPr>
              <a:t>※</a:t>
            </a:r>
            <a:r>
              <a:rPr lang="ja-JP" altLang="en-US" sz="1406" dirty="0">
                <a:latin typeface="游ゴシック" panose="020B0400000000000000" pitchFamily="50" charset="-128"/>
                <a:ea typeface="游ゴシック" panose="020B0400000000000000" pitchFamily="50" charset="-128"/>
              </a:rPr>
              <a:t>すべての内容を解決できるわけではございません</a:t>
            </a:r>
            <a:endParaRPr sz="1406" dirty="0">
              <a:latin typeface="游ゴシック" panose="020B0400000000000000" pitchFamily="50" charset="-128"/>
              <a:ea typeface="游ゴシック" panose="020B0400000000000000" pitchFamily="50" charset="-128"/>
            </a:endParaRPr>
          </a:p>
          <a:p>
            <a:pPr marL="241093" indent="-133941">
              <a:buSzPts val="2400"/>
            </a:pPr>
            <a:endParaRPr sz="1687" dirty="0">
              <a:latin typeface="游ゴシック" panose="020B0400000000000000" pitchFamily="50" charset="-128"/>
              <a:ea typeface="游ゴシック" panose="020B0400000000000000" pitchFamily="50" charset="-128"/>
            </a:endParaRPr>
          </a:p>
          <a:p>
            <a:pPr marL="241093" indent="-241093">
              <a:buSzPts val="2400"/>
              <a:buFont typeface="Arial"/>
              <a:buChar char="•"/>
            </a:pPr>
            <a:r>
              <a:rPr lang="ja-JP" altLang="en-US" sz="1687" dirty="0">
                <a:latin typeface="游ゴシック" panose="020B0400000000000000" pitchFamily="50" charset="-128"/>
                <a:ea typeface="游ゴシック" panose="020B0400000000000000" pitchFamily="50" charset="-128"/>
              </a:rPr>
              <a:t>お声がけ時に</a:t>
            </a:r>
            <a:r>
              <a:rPr lang="ja-JP" altLang="en-US" sz="1687" u="sng" dirty="0">
                <a:solidFill>
                  <a:srgbClr val="FF0000"/>
                </a:solidFill>
                <a:latin typeface="游ゴシック" panose="020B0400000000000000" pitchFamily="50" charset="-128"/>
                <a:ea typeface="游ゴシック" panose="020B0400000000000000" pitchFamily="50" charset="-128"/>
              </a:rPr>
              <a:t>許可をいただいた場合のみ</a:t>
            </a:r>
            <a:r>
              <a:rPr lang="ja-JP" altLang="en-US" sz="1687" dirty="0">
                <a:latin typeface="游ゴシック" panose="020B0400000000000000" pitchFamily="50" charset="-128"/>
                <a:ea typeface="游ゴシック" panose="020B0400000000000000" pitchFamily="50" charset="-128"/>
              </a:rPr>
              <a:t>、当月分の内容を職場の上長に共有させて頂きます。職場の上長への共有目的は、回答者の業務や職場改善に役立てるためです。</a:t>
            </a:r>
            <a:endParaRPr sz="1687" dirty="0">
              <a:latin typeface="游ゴシック" panose="020B0400000000000000" pitchFamily="50" charset="-128"/>
              <a:ea typeface="游ゴシック" panose="020B0400000000000000" pitchFamily="50" charset="-128"/>
            </a:endParaRPr>
          </a:p>
          <a:p>
            <a:pPr>
              <a:buSzPts val="2400"/>
            </a:pPr>
            <a:r>
              <a:rPr lang="ja-JP" altLang="en-US" sz="1687" dirty="0">
                <a:latin typeface="游ゴシック" panose="020B0400000000000000" pitchFamily="50" charset="-128"/>
                <a:ea typeface="游ゴシック" panose="020B0400000000000000" pitchFamily="50" charset="-128"/>
              </a:rPr>
              <a:t>　</a:t>
            </a:r>
            <a:r>
              <a:rPr lang="en-US" altLang="ja-JP" sz="1406" dirty="0">
                <a:latin typeface="游ゴシック" panose="020B0400000000000000" pitchFamily="50" charset="-128"/>
                <a:ea typeface="游ゴシック" panose="020B0400000000000000" pitchFamily="50" charset="-128"/>
              </a:rPr>
              <a:t>※</a:t>
            </a:r>
            <a:r>
              <a:rPr lang="ja-JP" altLang="en-US" sz="1406" dirty="0">
                <a:latin typeface="游ゴシック" panose="020B0400000000000000" pitchFamily="50" charset="-128"/>
                <a:ea typeface="游ゴシック" panose="020B0400000000000000" pitchFamily="50" charset="-128"/>
              </a:rPr>
              <a:t>人事のみでの解決が難しい場合のみに限ります</a:t>
            </a:r>
            <a:endParaRPr sz="1687" dirty="0">
              <a:latin typeface="游ゴシック" panose="020B0400000000000000" pitchFamily="50" charset="-128"/>
              <a:ea typeface="游ゴシック" panose="020B0400000000000000" pitchFamily="50" charset="-128"/>
            </a:endParaRPr>
          </a:p>
        </p:txBody>
      </p:sp>
      <p:sp>
        <p:nvSpPr>
          <p:cNvPr id="372" name="Google Shape;372;p17"/>
          <p:cNvSpPr/>
          <p:nvPr/>
        </p:nvSpPr>
        <p:spPr>
          <a:xfrm>
            <a:off x="137315" y="2006190"/>
            <a:ext cx="1368807" cy="310214"/>
          </a:xfrm>
          <a:prstGeom prst="rect">
            <a:avLst/>
          </a:prstGeom>
          <a:solidFill>
            <a:srgbClr val="55BBB3"/>
          </a:solidFill>
          <a:ln>
            <a:noFill/>
          </a:ln>
        </p:spPr>
        <p:txBody>
          <a:bodyPr spcFirstLastPara="1" wrap="square" lIns="35719" tIns="35719" rIns="35719" bIns="35719" anchor="ctr" anchorCtr="0">
            <a:spAutoFit/>
          </a:bodyPr>
          <a:lstStyle/>
          <a:p>
            <a:pPr algn="ctr">
              <a:buClr>
                <a:schemeClr val="lt1"/>
              </a:buClr>
              <a:buSzPts val="2200"/>
            </a:pPr>
            <a:r>
              <a:rPr lang="ja-JP" altLang="en-US" sz="1547" b="1">
                <a:solidFill>
                  <a:schemeClr val="lt1"/>
                </a:solidFill>
                <a:latin typeface="游ゴシック" panose="020B0400000000000000" pitchFamily="50" charset="-128"/>
                <a:ea typeface="游ゴシック" panose="020B0400000000000000" pitchFamily="50" charset="-128"/>
              </a:rPr>
              <a:t>人事面談</a:t>
            </a:r>
            <a:endParaRPr sz="1547" b="1">
              <a:solidFill>
                <a:schemeClr val="lt1"/>
              </a:solidFill>
              <a:latin typeface="游ゴシック" panose="020B0400000000000000" pitchFamily="50" charset="-128"/>
              <a:ea typeface="游ゴシック" panose="020B0400000000000000" pitchFamily="50" charset="-128"/>
            </a:endParaRPr>
          </a:p>
        </p:txBody>
      </p:sp>
      <p:sp>
        <p:nvSpPr>
          <p:cNvPr id="373" name="Google Shape;373;p17"/>
          <p:cNvSpPr/>
          <p:nvPr/>
        </p:nvSpPr>
        <p:spPr>
          <a:xfrm>
            <a:off x="3161328" y="1564720"/>
            <a:ext cx="2821344" cy="310214"/>
          </a:xfrm>
          <a:prstGeom prst="rect">
            <a:avLst/>
          </a:prstGeom>
          <a:solidFill>
            <a:srgbClr val="55BBB3"/>
          </a:solidFill>
          <a:ln>
            <a:noFill/>
          </a:ln>
        </p:spPr>
        <p:txBody>
          <a:bodyPr spcFirstLastPara="1" wrap="square" lIns="35719" tIns="35719" rIns="35719" bIns="35719" anchor="ctr" anchorCtr="0">
            <a:spAutoFit/>
          </a:bodyPr>
          <a:lstStyle/>
          <a:p>
            <a:pPr algn="ctr">
              <a:buClr>
                <a:schemeClr val="lt1"/>
              </a:buClr>
              <a:buSzPts val="2200"/>
            </a:pPr>
            <a:r>
              <a:rPr lang="ja-JP" altLang="en-US" sz="1547" b="1">
                <a:solidFill>
                  <a:schemeClr val="lt1"/>
                </a:solidFill>
                <a:latin typeface="游ゴシック" panose="020B0400000000000000" pitchFamily="50" charset="-128"/>
                <a:ea typeface="游ゴシック" panose="020B0400000000000000" pitchFamily="50" charset="-128"/>
              </a:rPr>
              <a:t>個人・組織の課題解決例</a:t>
            </a:r>
            <a:endParaRPr sz="1547" b="1">
              <a:solidFill>
                <a:schemeClr val="lt1"/>
              </a:solidFill>
              <a:latin typeface="游ゴシック" panose="020B0400000000000000" pitchFamily="50" charset="-128"/>
              <a:ea typeface="游ゴシック" panose="020B0400000000000000" pitchFamily="50" charset="-128"/>
            </a:endParaRPr>
          </a:p>
        </p:txBody>
      </p:sp>
      <p:sp>
        <p:nvSpPr>
          <p:cNvPr id="374" name="Google Shape;374;p17"/>
          <p:cNvSpPr/>
          <p:nvPr/>
        </p:nvSpPr>
        <p:spPr>
          <a:xfrm>
            <a:off x="4663010" y="1985921"/>
            <a:ext cx="1368807" cy="310214"/>
          </a:xfrm>
          <a:prstGeom prst="rect">
            <a:avLst/>
          </a:prstGeom>
          <a:solidFill>
            <a:srgbClr val="55BBB3"/>
          </a:solidFill>
          <a:ln>
            <a:noFill/>
          </a:ln>
        </p:spPr>
        <p:txBody>
          <a:bodyPr spcFirstLastPara="1" wrap="square" lIns="35719" tIns="35719" rIns="35719" bIns="35719" anchor="ctr" anchorCtr="0">
            <a:spAutoFit/>
          </a:bodyPr>
          <a:lstStyle/>
          <a:p>
            <a:pPr algn="ctr">
              <a:buClr>
                <a:schemeClr val="lt1"/>
              </a:buClr>
              <a:buSzPts val="2200"/>
            </a:pPr>
            <a:r>
              <a:rPr lang="ja-JP" altLang="en-US" sz="1547" b="1">
                <a:solidFill>
                  <a:schemeClr val="lt1"/>
                </a:solidFill>
                <a:latin typeface="游ゴシック" panose="020B0400000000000000" pitchFamily="50" charset="-128"/>
                <a:ea typeface="游ゴシック" panose="020B0400000000000000" pitchFamily="50" charset="-128"/>
              </a:rPr>
              <a:t>制度改革</a:t>
            </a:r>
            <a:endParaRPr sz="692">
              <a:latin typeface="游ゴシック" panose="020B0400000000000000" pitchFamily="50" charset="-128"/>
              <a:ea typeface="游ゴシック" panose="020B0400000000000000" pitchFamily="50" charset="-128"/>
            </a:endParaRPr>
          </a:p>
        </p:txBody>
      </p:sp>
      <p:sp>
        <p:nvSpPr>
          <p:cNvPr id="375" name="Google Shape;375;p17"/>
          <p:cNvSpPr/>
          <p:nvPr/>
        </p:nvSpPr>
        <p:spPr>
          <a:xfrm>
            <a:off x="1645880" y="2006190"/>
            <a:ext cx="1368807" cy="310214"/>
          </a:xfrm>
          <a:prstGeom prst="rect">
            <a:avLst/>
          </a:prstGeom>
          <a:solidFill>
            <a:srgbClr val="55BBB3"/>
          </a:solidFill>
          <a:ln>
            <a:noFill/>
          </a:ln>
        </p:spPr>
        <p:txBody>
          <a:bodyPr spcFirstLastPara="1" wrap="square" lIns="35719" tIns="35719" rIns="35719" bIns="35719" anchor="ctr" anchorCtr="0">
            <a:spAutoFit/>
          </a:bodyPr>
          <a:lstStyle/>
          <a:p>
            <a:pPr algn="ctr">
              <a:buClr>
                <a:schemeClr val="lt1"/>
              </a:buClr>
              <a:buSzPts val="2200"/>
            </a:pPr>
            <a:r>
              <a:rPr lang="ja-JP" altLang="en-US" sz="1547" b="1">
                <a:solidFill>
                  <a:schemeClr val="lt1"/>
                </a:solidFill>
                <a:latin typeface="游ゴシック" panose="020B0400000000000000" pitchFamily="50" charset="-128"/>
                <a:ea typeface="游ゴシック" panose="020B0400000000000000" pitchFamily="50" charset="-128"/>
              </a:rPr>
              <a:t>業務改善</a:t>
            </a:r>
            <a:endParaRPr sz="692">
              <a:latin typeface="游ゴシック" panose="020B0400000000000000" pitchFamily="50" charset="-128"/>
              <a:ea typeface="游ゴシック" panose="020B0400000000000000" pitchFamily="50" charset="-128"/>
            </a:endParaRPr>
          </a:p>
        </p:txBody>
      </p:sp>
      <p:sp>
        <p:nvSpPr>
          <p:cNvPr id="376" name="Google Shape;376;p17"/>
          <p:cNvSpPr/>
          <p:nvPr/>
        </p:nvSpPr>
        <p:spPr>
          <a:xfrm>
            <a:off x="6171576" y="1985921"/>
            <a:ext cx="1368807" cy="310214"/>
          </a:xfrm>
          <a:prstGeom prst="rect">
            <a:avLst/>
          </a:prstGeom>
          <a:solidFill>
            <a:srgbClr val="55BBB3"/>
          </a:solidFill>
          <a:ln>
            <a:noFill/>
          </a:ln>
        </p:spPr>
        <p:txBody>
          <a:bodyPr spcFirstLastPara="1" wrap="square" lIns="35719" tIns="35719" rIns="35719" bIns="35719" anchor="ctr" anchorCtr="0">
            <a:spAutoFit/>
          </a:bodyPr>
          <a:lstStyle/>
          <a:p>
            <a:pPr algn="ctr">
              <a:buClr>
                <a:schemeClr val="lt1"/>
              </a:buClr>
              <a:buSzPts val="2200"/>
            </a:pPr>
            <a:r>
              <a:rPr lang="ja-JP" altLang="en-US" sz="1547" b="1">
                <a:solidFill>
                  <a:schemeClr val="lt1"/>
                </a:solidFill>
                <a:latin typeface="游ゴシック" panose="020B0400000000000000" pitchFamily="50" charset="-128"/>
                <a:ea typeface="游ゴシック" panose="020B0400000000000000" pitchFamily="50" charset="-128"/>
              </a:rPr>
              <a:t>配置転換</a:t>
            </a:r>
            <a:endParaRPr sz="1547" b="1">
              <a:solidFill>
                <a:schemeClr val="lt1"/>
              </a:solidFill>
              <a:latin typeface="游ゴシック" panose="020B0400000000000000" pitchFamily="50" charset="-128"/>
              <a:ea typeface="游ゴシック" panose="020B0400000000000000" pitchFamily="50" charset="-128"/>
            </a:endParaRPr>
          </a:p>
        </p:txBody>
      </p:sp>
      <p:sp>
        <p:nvSpPr>
          <p:cNvPr id="377" name="Google Shape;377;p17"/>
          <p:cNvSpPr/>
          <p:nvPr/>
        </p:nvSpPr>
        <p:spPr>
          <a:xfrm>
            <a:off x="3154445" y="2005235"/>
            <a:ext cx="1368807" cy="310214"/>
          </a:xfrm>
          <a:prstGeom prst="rect">
            <a:avLst/>
          </a:prstGeom>
          <a:solidFill>
            <a:srgbClr val="55BBB3"/>
          </a:solidFill>
          <a:ln>
            <a:noFill/>
          </a:ln>
        </p:spPr>
        <p:txBody>
          <a:bodyPr spcFirstLastPara="1" wrap="square" lIns="35719" tIns="35719" rIns="35719" bIns="35719" anchor="ctr" anchorCtr="0">
            <a:spAutoFit/>
          </a:bodyPr>
          <a:lstStyle/>
          <a:p>
            <a:pPr algn="ctr">
              <a:buClr>
                <a:schemeClr val="lt1"/>
              </a:buClr>
              <a:buSzPts val="2200"/>
            </a:pPr>
            <a:r>
              <a:rPr lang="ja-JP" altLang="en-US" sz="1547" b="1">
                <a:solidFill>
                  <a:schemeClr val="lt1"/>
                </a:solidFill>
                <a:latin typeface="游ゴシック" panose="020B0400000000000000" pitchFamily="50" charset="-128"/>
                <a:ea typeface="游ゴシック" panose="020B0400000000000000" pitchFamily="50" charset="-128"/>
              </a:rPr>
              <a:t>研修実施</a:t>
            </a:r>
            <a:endParaRPr sz="692">
              <a:latin typeface="游ゴシック" panose="020B0400000000000000" pitchFamily="50" charset="-128"/>
              <a:ea typeface="游ゴシック" panose="020B0400000000000000" pitchFamily="50" charset="-128"/>
            </a:endParaRPr>
          </a:p>
        </p:txBody>
      </p:sp>
      <p:sp>
        <p:nvSpPr>
          <p:cNvPr id="378" name="Google Shape;378;p17"/>
          <p:cNvSpPr/>
          <p:nvPr/>
        </p:nvSpPr>
        <p:spPr>
          <a:xfrm>
            <a:off x="7680142" y="1997030"/>
            <a:ext cx="1368807" cy="310214"/>
          </a:xfrm>
          <a:prstGeom prst="rect">
            <a:avLst/>
          </a:prstGeom>
          <a:solidFill>
            <a:srgbClr val="55BBB3"/>
          </a:solidFill>
          <a:ln>
            <a:noFill/>
          </a:ln>
        </p:spPr>
        <p:txBody>
          <a:bodyPr spcFirstLastPara="1" wrap="square" lIns="35719" tIns="35719" rIns="35719" bIns="35719" anchor="ctr" anchorCtr="0">
            <a:spAutoFit/>
          </a:bodyPr>
          <a:lstStyle/>
          <a:p>
            <a:pPr algn="ctr">
              <a:buClr>
                <a:schemeClr val="lt1"/>
              </a:buClr>
              <a:buSzPts val="2200"/>
            </a:pPr>
            <a:r>
              <a:rPr lang="ja-JP" altLang="en-US" sz="1547" b="1">
                <a:solidFill>
                  <a:schemeClr val="lt1"/>
                </a:solidFill>
                <a:latin typeface="游ゴシック" panose="020B0400000000000000" pitchFamily="50" charset="-128"/>
                <a:ea typeface="游ゴシック" panose="020B0400000000000000" pitchFamily="50" charset="-128"/>
              </a:rPr>
              <a:t>ハラスメント</a:t>
            </a:r>
            <a:endParaRPr sz="1547" b="1">
              <a:solidFill>
                <a:schemeClr val="lt1"/>
              </a:solidFill>
              <a:latin typeface="游ゴシック" panose="020B0400000000000000" pitchFamily="50" charset="-128"/>
              <a:ea typeface="游ゴシック" panose="020B0400000000000000" pitchFamily="50" charset="-128"/>
            </a:endParaRPr>
          </a:p>
        </p:txBody>
      </p:sp>
      <p:sp>
        <p:nvSpPr>
          <p:cNvPr id="379" name="Google Shape;379;p17"/>
          <p:cNvSpPr txBox="1">
            <a:spLocks noGrp="1"/>
          </p:cNvSpPr>
          <p:nvPr>
            <p:ph type="title"/>
          </p:nvPr>
        </p:nvSpPr>
        <p:spPr>
          <a:xfrm>
            <a:off x="2120038" y="376792"/>
            <a:ext cx="5853946" cy="476751"/>
          </a:xfrm>
          <a:prstGeom prst="rect">
            <a:avLst/>
          </a:prstGeom>
          <a:noFill/>
          <a:ln>
            <a:noFill/>
          </a:ln>
        </p:spPr>
        <p:txBody>
          <a:bodyPr spcFirstLastPara="1" wrap="square" lIns="35719" tIns="35719" rIns="35719" bIns="35719" anchor="ctr" anchorCtr="0">
            <a:noAutofit/>
          </a:bodyPr>
          <a:lstStyle/>
          <a:p>
            <a:r>
              <a:rPr lang="ja-JP" sz="2400" b="1" dirty="0">
                <a:latin typeface="游ゴシック" panose="020B0400000000000000" pitchFamily="50" charset="-128"/>
                <a:ea typeface="游ゴシック" panose="020B0400000000000000" pitchFamily="50" charset="-128"/>
                <a:sym typeface="Arial"/>
              </a:rPr>
              <a:t>回答のお願い</a:t>
            </a:r>
            <a:endParaRPr sz="2400" dirty="0">
              <a:latin typeface="游ゴシック" panose="020B0400000000000000" pitchFamily="50" charset="-128"/>
              <a:ea typeface="游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CE28F30D-DDA8-4028-9F50-0466753C3E2B}"/>
              </a:ext>
            </a:extLst>
          </p:cNvPr>
          <p:cNvSpPr>
            <a:spLocks noGrp="1"/>
          </p:cNvSpPr>
          <p:nvPr>
            <p:ph type="sldNum" sz="quarter" idx="2"/>
          </p:nvPr>
        </p:nvSpPr>
        <p:spPr/>
        <p:txBody>
          <a:bodyPr/>
          <a:lstStyle/>
          <a:p>
            <a:fld id="{86CB4B4D-7CA3-9044-876B-883B54F8677D}" type="slidenum">
              <a:rPr lang="en-US" altLang="ja-JP" smtClean="0"/>
              <a:t>17</a:t>
            </a:fld>
            <a:endParaRPr lang="en-US" altLang="ja-JP"/>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4"/>
          <p:cNvSpPr txBox="1">
            <a:spLocks noGrp="1"/>
          </p:cNvSpPr>
          <p:nvPr>
            <p:ph type="title"/>
          </p:nvPr>
        </p:nvSpPr>
        <p:spPr>
          <a:xfrm>
            <a:off x="669727" y="2669977"/>
            <a:ext cx="7804547" cy="1518047"/>
          </a:xfrm>
          <a:prstGeom prst="rect">
            <a:avLst/>
          </a:prstGeom>
          <a:noFill/>
          <a:ln>
            <a:noFill/>
          </a:ln>
        </p:spPr>
        <p:txBody>
          <a:bodyPr spcFirstLastPara="1" wrap="square" lIns="35719" tIns="35719" rIns="35719" bIns="35719" anchor="ctr" anchorCtr="0">
            <a:noAutofit/>
          </a:bodyPr>
          <a:lstStyle/>
          <a:p>
            <a:r>
              <a:rPr lang="en-US" altLang="ja-JP" dirty="0">
                <a:latin typeface="游ゴシック" panose="020B0400000000000000" pitchFamily="50" charset="-128"/>
                <a:ea typeface="游ゴシック" panose="020B0400000000000000" pitchFamily="50" charset="-128"/>
              </a:rPr>
              <a:t>Appendix</a:t>
            </a:r>
            <a:endParaRPr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7754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777600-DE4A-41A8-A6C7-7ACC793B8451}"/>
              </a:ext>
            </a:extLst>
          </p:cNvPr>
          <p:cNvSpPr>
            <a:spLocks noGrp="1"/>
          </p:cNvSpPr>
          <p:nvPr>
            <p:ph type="title"/>
          </p:nvPr>
        </p:nvSpPr>
        <p:spPr>
          <a:xfrm>
            <a:off x="249673" y="178594"/>
            <a:ext cx="7148653" cy="476751"/>
          </a:xfrm>
        </p:spPr>
        <p:txBody>
          <a:bodyPr/>
          <a:lstStyle/>
          <a:p>
            <a:r>
              <a:rPr kumimoji="1" lang="en-US" altLang="ja-JP" sz="2400" dirty="0"/>
              <a:t>【</a:t>
            </a:r>
            <a:r>
              <a:rPr kumimoji="1" lang="ja-JP" altLang="en-US" sz="2400" dirty="0"/>
              <a:t>参考</a:t>
            </a:r>
            <a:r>
              <a:rPr kumimoji="1" lang="en-US" altLang="ja-JP" sz="2400" dirty="0"/>
              <a:t>】</a:t>
            </a:r>
            <a:r>
              <a:rPr kumimoji="1" lang="ja-JP" altLang="en-US" sz="2400" dirty="0"/>
              <a:t>期待値の調整について</a:t>
            </a:r>
          </a:p>
        </p:txBody>
      </p:sp>
      <p:sp>
        <p:nvSpPr>
          <p:cNvPr id="3" name="正方形/長方形 2"/>
          <p:cNvSpPr/>
          <p:nvPr/>
        </p:nvSpPr>
        <p:spPr>
          <a:xfrm>
            <a:off x="437987" y="1108610"/>
            <a:ext cx="8268027" cy="548292"/>
          </a:xfrm>
          <a:prstGeom prst="rect">
            <a:avLst/>
          </a:prstGeom>
          <a:noFill/>
          <a:ln w="19050" cap="flat">
            <a:solidFill>
              <a:srgbClr val="55BBB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buClrTx/>
            </a:pPr>
            <a:r>
              <a:rPr lang="ja-JP" altLang="en-US" sz="1547" b="1" dirty="0">
                <a:solidFill>
                  <a:schemeClr val="tx1"/>
                </a:solidFill>
                <a:latin typeface="游ゴシック" panose="020B0400000000000000" pitchFamily="50" charset="-128"/>
                <a:ea typeface="游ゴシック" panose="020B0400000000000000" pitchFamily="50" charset="-128"/>
                <a:cs typeface="+mn-cs"/>
                <a:sym typeface="ヒラギノ角ゴ ProN W3"/>
              </a:rPr>
              <a:t>アラート対象者のうち、コメントや面談を通して直近での解決が難しいケースがあります。</a:t>
            </a:r>
            <a:endParaRPr lang="en-US" altLang="ja-JP" sz="1547" b="1" dirty="0">
              <a:solidFill>
                <a:schemeClr val="tx1"/>
              </a:solidFill>
              <a:latin typeface="游ゴシック" panose="020B0400000000000000" pitchFamily="50" charset="-128"/>
              <a:ea typeface="游ゴシック" panose="020B0400000000000000" pitchFamily="50" charset="-128"/>
              <a:cs typeface="+mn-cs"/>
              <a:sym typeface="ヒラギノ角ゴ ProN W3"/>
            </a:endParaRPr>
          </a:p>
          <a:p>
            <a:pPr algn="ctr" defTabSz="410751" hangingPunct="0">
              <a:buClrTx/>
            </a:pPr>
            <a:r>
              <a:rPr lang="ja-JP" altLang="en-US" sz="1547" b="1" dirty="0">
                <a:solidFill>
                  <a:schemeClr val="tx1"/>
                </a:solidFill>
                <a:latin typeface="游ゴシック" panose="020B0400000000000000" pitchFamily="50" charset="-128"/>
                <a:ea typeface="游ゴシック" panose="020B0400000000000000" pitchFamily="50" charset="-128"/>
                <a:cs typeface="+mn-cs"/>
                <a:sym typeface="ヒラギノ角ゴ ProN W3"/>
              </a:rPr>
              <a:t>このようなケースでは、回答者にとっての期待値を調整することが重要となります。</a:t>
            </a:r>
            <a:endParaRPr lang="en-US" altLang="ja-JP" sz="1547" b="1" dirty="0">
              <a:solidFill>
                <a:schemeClr val="tx1"/>
              </a:solidFill>
              <a:latin typeface="游ゴシック" panose="020B0400000000000000" pitchFamily="50" charset="-128"/>
              <a:ea typeface="游ゴシック" panose="020B0400000000000000" pitchFamily="50" charset="-128"/>
              <a:cs typeface="+mn-cs"/>
              <a:sym typeface="ヒラギノ角ゴ ProN W3"/>
            </a:endParaRPr>
          </a:p>
        </p:txBody>
      </p:sp>
      <p:grpSp>
        <p:nvGrpSpPr>
          <p:cNvPr id="11" name="グループ化 10"/>
          <p:cNvGrpSpPr/>
          <p:nvPr/>
        </p:nvGrpSpPr>
        <p:grpSpPr>
          <a:xfrm>
            <a:off x="393092" y="2164150"/>
            <a:ext cx="1318958" cy="1713434"/>
            <a:chOff x="4821093" y="3296479"/>
            <a:chExt cx="1875852" cy="2436885"/>
          </a:xfrm>
        </p:grpSpPr>
        <p:pic>
          <p:nvPicPr>
            <p:cNvPr id="20" name="イメージ" descr="イメージ"/>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5639" y="4015323"/>
              <a:ext cx="1486761" cy="1718041"/>
            </a:xfrm>
            <a:prstGeom prst="rect">
              <a:avLst/>
            </a:prstGeom>
            <a:ln w="12700">
              <a:miter lim="400000"/>
            </a:ln>
          </p:spPr>
        </p:pic>
        <p:sp>
          <p:nvSpPr>
            <p:cNvPr id="25" name="テキスト ボックス 24">
              <a:extLst>
                <a:ext uri="{FF2B5EF4-FFF2-40B4-BE49-F238E27FC236}">
                  <a16:creationId xmlns:a16="http://schemas.microsoft.com/office/drawing/2014/main" id="{A9B793BC-FCFF-4DF8-BA02-0182313941FE}"/>
                </a:ext>
              </a:extLst>
            </p:cNvPr>
            <p:cNvSpPr txBox="1"/>
            <p:nvPr/>
          </p:nvSpPr>
          <p:spPr>
            <a:xfrm>
              <a:off x="4821093" y="3296479"/>
              <a:ext cx="1875852" cy="4718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buClrTx/>
              </a:pPr>
              <a:r>
                <a:rPr lang="ja-JP" altLang="en-US" sz="1687" b="1" dirty="0">
                  <a:latin typeface="游ゴシック" panose="020B0400000000000000" pitchFamily="50" charset="-128"/>
                  <a:ea typeface="游ゴシック" panose="020B0400000000000000" pitchFamily="50" charset="-128"/>
                  <a:cs typeface="ヒラギノ角ゴ ProN W6"/>
                  <a:sym typeface="ヒラギノ角ゴ ProN W6"/>
                </a:rPr>
                <a:t>回答者</a:t>
              </a:r>
            </a:p>
          </p:txBody>
        </p:sp>
      </p:grpSp>
      <p:sp>
        <p:nvSpPr>
          <p:cNvPr id="4" name="四角形吹き出し 3"/>
          <p:cNvSpPr/>
          <p:nvPr/>
        </p:nvSpPr>
        <p:spPr>
          <a:xfrm>
            <a:off x="1712051" y="2763587"/>
            <a:ext cx="2516849" cy="310214"/>
          </a:xfrm>
          <a:prstGeom prst="wedgeRectCallout">
            <a:avLst>
              <a:gd name="adj1" fmla="val -56052"/>
              <a:gd name="adj2" fmla="val 30242"/>
            </a:avLst>
          </a:prstGeom>
          <a:no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buClrTx/>
            </a:pPr>
            <a:endParaRPr lang="ja-JP" altLang="en-US" sz="1547">
              <a:solidFill>
                <a:srgbClr val="FFFFFF"/>
              </a:solidFill>
              <a:latin typeface="+mn-lt"/>
              <a:ea typeface="+mn-ea"/>
              <a:cs typeface="+mn-cs"/>
              <a:sym typeface="ヒラギノ角ゴ ProN W3"/>
            </a:endParaRPr>
          </a:p>
        </p:txBody>
      </p:sp>
      <p:sp>
        <p:nvSpPr>
          <p:cNvPr id="22" name="テキスト ボックス 21"/>
          <p:cNvSpPr txBox="1"/>
          <p:nvPr/>
        </p:nvSpPr>
        <p:spPr>
          <a:xfrm>
            <a:off x="1789181" y="2774455"/>
            <a:ext cx="2366908" cy="288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buClrTx/>
            </a:pPr>
            <a:r>
              <a:rPr lang="ja-JP" altLang="en-US" sz="1406" dirty="0">
                <a:latin typeface="游ゴシック" panose="020B0400000000000000" pitchFamily="50" charset="-128"/>
                <a:ea typeface="游ゴシック" panose="020B0400000000000000" pitchFamily="50" charset="-128"/>
                <a:cs typeface="ヒラギノ角ゴ ProN W6"/>
                <a:sym typeface="ヒラギノ角ゴ ProN W6"/>
              </a:rPr>
              <a:t>〇〇部署に異動したい！</a:t>
            </a:r>
          </a:p>
        </p:txBody>
      </p:sp>
      <p:grpSp>
        <p:nvGrpSpPr>
          <p:cNvPr id="26" name="グループ化 25"/>
          <p:cNvGrpSpPr/>
          <p:nvPr/>
        </p:nvGrpSpPr>
        <p:grpSpPr>
          <a:xfrm>
            <a:off x="393092" y="4274533"/>
            <a:ext cx="1318958" cy="1783894"/>
            <a:chOff x="1753901" y="3296479"/>
            <a:chExt cx="1875852" cy="2537094"/>
          </a:xfrm>
        </p:grpSpPr>
        <p:pic>
          <p:nvPicPr>
            <p:cNvPr id="31" name="イメージ" descr="イメージ">
              <a:extLst>
                <a:ext uri="{FF2B5EF4-FFF2-40B4-BE49-F238E27FC236}">
                  <a16:creationId xmlns:a16="http://schemas.microsoft.com/office/drawing/2014/main" id="{B36A212F-C650-4068-A65D-3AB0BCE524F6}"/>
                </a:ext>
              </a:extLst>
            </p:cNvPr>
            <p:cNvPicPr>
              <a:picLocks noChangeAspect="1"/>
            </p:cNvPicPr>
            <p:nvPr/>
          </p:nvPicPr>
          <p:blipFill>
            <a:blip r:embed="rId4"/>
            <a:stretch>
              <a:fillRect/>
            </a:stretch>
          </p:blipFill>
          <p:spPr>
            <a:xfrm>
              <a:off x="1753901" y="3695989"/>
              <a:ext cx="1875852" cy="2137584"/>
            </a:xfrm>
            <a:prstGeom prst="rect">
              <a:avLst/>
            </a:prstGeom>
            <a:ln w="12700">
              <a:miter lim="400000"/>
            </a:ln>
          </p:spPr>
        </p:pic>
        <p:sp>
          <p:nvSpPr>
            <p:cNvPr id="32" name="テキスト ボックス 31">
              <a:extLst>
                <a:ext uri="{FF2B5EF4-FFF2-40B4-BE49-F238E27FC236}">
                  <a16:creationId xmlns:a16="http://schemas.microsoft.com/office/drawing/2014/main" id="{A9B793BC-FCFF-4DF8-BA02-0182313941FE}"/>
                </a:ext>
              </a:extLst>
            </p:cNvPr>
            <p:cNvSpPr txBox="1"/>
            <p:nvPr/>
          </p:nvSpPr>
          <p:spPr>
            <a:xfrm>
              <a:off x="1753901" y="3296479"/>
              <a:ext cx="1875852" cy="4718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buClrTx/>
              </a:pPr>
              <a:r>
                <a:rPr lang="ja-JP" altLang="en-US" sz="1687" b="1" dirty="0">
                  <a:latin typeface="游ゴシック" panose="020B0400000000000000" pitchFamily="50" charset="-128"/>
                  <a:ea typeface="游ゴシック" panose="020B0400000000000000" pitchFamily="50" charset="-128"/>
                  <a:cs typeface="ヒラギノ角ゴ ProN W6"/>
                  <a:sym typeface="ヒラギノ角ゴ ProN W6"/>
                </a:rPr>
                <a:t>管理者</a:t>
              </a:r>
            </a:p>
          </p:txBody>
        </p:sp>
      </p:grpSp>
      <p:sp>
        <p:nvSpPr>
          <p:cNvPr id="5" name="下矢印 4"/>
          <p:cNvSpPr/>
          <p:nvPr/>
        </p:nvSpPr>
        <p:spPr>
          <a:xfrm>
            <a:off x="929268" y="3910316"/>
            <a:ext cx="246606" cy="370217"/>
          </a:xfrm>
          <a:prstGeom prst="downArrow">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buClrTx/>
            </a:pPr>
            <a:endParaRPr lang="ja-JP" altLang="en-US" sz="1547">
              <a:solidFill>
                <a:srgbClr val="FFFFFF"/>
              </a:solidFill>
              <a:latin typeface="+mn-lt"/>
              <a:ea typeface="+mn-ea"/>
              <a:cs typeface="+mn-cs"/>
              <a:sym typeface="ヒラギノ角ゴ ProN W3"/>
            </a:endParaRPr>
          </a:p>
        </p:txBody>
      </p:sp>
      <p:grpSp>
        <p:nvGrpSpPr>
          <p:cNvPr id="12" name="グループ化 11"/>
          <p:cNvGrpSpPr/>
          <p:nvPr/>
        </p:nvGrpSpPr>
        <p:grpSpPr>
          <a:xfrm>
            <a:off x="4597472" y="2560410"/>
            <a:ext cx="4281761" cy="504818"/>
            <a:chOff x="6453938" y="4356305"/>
            <a:chExt cx="6089615" cy="717964"/>
          </a:xfrm>
        </p:grpSpPr>
        <p:sp>
          <p:nvSpPr>
            <p:cNvPr id="16" name="テキスト ボックス 15"/>
            <p:cNvSpPr txBox="1"/>
            <p:nvPr/>
          </p:nvSpPr>
          <p:spPr>
            <a:xfrm>
              <a:off x="6453938" y="4494689"/>
              <a:ext cx="2267009" cy="4411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buClrTx/>
              </a:pPr>
              <a:r>
                <a:rPr lang="ja-JP" altLang="en-US" sz="1547" b="1" dirty="0">
                  <a:solidFill>
                    <a:srgbClr val="55BBB3"/>
                  </a:solidFill>
                  <a:latin typeface="游ゴシック" panose="020B0400000000000000" pitchFamily="50" charset="-128"/>
                  <a:ea typeface="游ゴシック" panose="020B0400000000000000" pitchFamily="50" charset="-128"/>
                  <a:cs typeface="ヒラギノ角ゴ ProN W6"/>
                  <a:sym typeface="ヒラギノ角ゴ ProN W6"/>
                </a:rPr>
                <a:t>目標の精緻化</a:t>
              </a:r>
              <a:endParaRPr lang="en-US" altLang="ja-JP" sz="1547" b="1" dirty="0">
                <a:solidFill>
                  <a:srgbClr val="55BBB3"/>
                </a:solidFill>
                <a:latin typeface="游ゴシック" panose="020B0400000000000000" pitchFamily="50" charset="-128"/>
                <a:ea typeface="游ゴシック" panose="020B0400000000000000" pitchFamily="50" charset="-128"/>
                <a:cs typeface="ヒラギノ角ゴ ProN W6"/>
                <a:sym typeface="ヒラギノ角ゴ ProN W6"/>
              </a:endParaRPr>
            </a:p>
          </p:txBody>
        </p:sp>
        <p:sp>
          <p:nvSpPr>
            <p:cNvPr id="8" name="テキスト ボックス 7"/>
            <p:cNvSpPr txBox="1"/>
            <p:nvPr/>
          </p:nvSpPr>
          <p:spPr>
            <a:xfrm>
              <a:off x="8628375" y="4356305"/>
              <a:ext cx="3915178" cy="7179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241093" indent="-241093" defTabSz="410751" hangingPunct="0">
                <a:buClrTx/>
                <a:buFont typeface="Arial" panose="020B0604020202020204" pitchFamily="34" charset="0"/>
                <a:buChar char="•"/>
              </a:pPr>
              <a:r>
                <a:rPr lang="ja-JP" altLang="en-US" sz="1406" dirty="0">
                  <a:latin typeface="游ゴシック" panose="020B0400000000000000" pitchFamily="50" charset="-128"/>
                  <a:ea typeface="游ゴシック" panose="020B0400000000000000" pitchFamily="50" charset="-128"/>
                </a:rPr>
                <a:t>目標の分割と優先順位分け</a:t>
              </a:r>
              <a:endParaRPr lang="en-US" altLang="ja-JP" sz="1406" dirty="0">
                <a:latin typeface="游ゴシック" panose="020B0400000000000000" pitchFamily="50" charset="-128"/>
                <a:ea typeface="游ゴシック" panose="020B0400000000000000" pitchFamily="50" charset="-128"/>
              </a:endParaRPr>
            </a:p>
            <a:p>
              <a:pPr marL="241093" indent="-241093" defTabSz="410751" hangingPunct="0">
                <a:buClrTx/>
                <a:buFont typeface="Arial" panose="020B0604020202020204" pitchFamily="34" charset="0"/>
                <a:buChar char="•"/>
              </a:pPr>
              <a:r>
                <a:rPr lang="ja-JP" altLang="en-US" sz="1406" dirty="0">
                  <a:latin typeface="游ゴシック" panose="020B0400000000000000" pitchFamily="50" charset="-128"/>
                  <a:ea typeface="游ゴシック" panose="020B0400000000000000" pitchFamily="50" charset="-128"/>
                </a:rPr>
                <a:t>短期</a:t>
              </a:r>
              <a:r>
                <a:rPr lang="en-US" altLang="ja-JP" sz="1406" dirty="0">
                  <a:latin typeface="游ゴシック" panose="020B0400000000000000" pitchFamily="50" charset="-128"/>
                  <a:ea typeface="游ゴシック" panose="020B0400000000000000" pitchFamily="50" charset="-128"/>
                </a:rPr>
                <a:t>/</a:t>
              </a:r>
              <a:r>
                <a:rPr lang="ja-JP" altLang="en-US" sz="1406" dirty="0">
                  <a:latin typeface="游ゴシック" panose="020B0400000000000000" pitchFamily="50" charset="-128"/>
                  <a:ea typeface="游ゴシック" panose="020B0400000000000000" pitchFamily="50" charset="-128"/>
                </a:rPr>
                <a:t>中期</a:t>
              </a:r>
              <a:r>
                <a:rPr lang="en-US" altLang="ja-JP" sz="1406" dirty="0">
                  <a:latin typeface="游ゴシック" panose="020B0400000000000000" pitchFamily="50" charset="-128"/>
                  <a:ea typeface="游ゴシック" panose="020B0400000000000000" pitchFamily="50" charset="-128"/>
                </a:rPr>
                <a:t>/</a:t>
              </a:r>
              <a:r>
                <a:rPr lang="ja-JP" altLang="en-US" sz="1406" dirty="0">
                  <a:latin typeface="游ゴシック" panose="020B0400000000000000" pitchFamily="50" charset="-128"/>
                  <a:ea typeface="游ゴシック" panose="020B0400000000000000" pitchFamily="50" charset="-128"/>
                </a:rPr>
                <a:t>長期の時間軸</a:t>
              </a:r>
              <a:endParaRPr lang="en-US" altLang="ja-JP" sz="1406" dirty="0">
                <a:latin typeface="游ゴシック" panose="020B0400000000000000" pitchFamily="50" charset="-128"/>
                <a:ea typeface="游ゴシック" panose="020B0400000000000000" pitchFamily="50" charset="-128"/>
              </a:endParaRPr>
            </a:p>
          </p:txBody>
        </p:sp>
      </p:grpSp>
      <p:grpSp>
        <p:nvGrpSpPr>
          <p:cNvPr id="13" name="グループ化 12"/>
          <p:cNvGrpSpPr/>
          <p:nvPr/>
        </p:nvGrpSpPr>
        <p:grpSpPr>
          <a:xfrm>
            <a:off x="4597472" y="3251908"/>
            <a:ext cx="4281761" cy="721159"/>
            <a:chOff x="6453938" y="5263608"/>
            <a:chExt cx="6089615" cy="1025648"/>
          </a:xfrm>
        </p:grpSpPr>
        <p:sp>
          <p:nvSpPr>
            <p:cNvPr id="23" name="テキスト ボックス 22"/>
            <p:cNvSpPr txBox="1"/>
            <p:nvPr/>
          </p:nvSpPr>
          <p:spPr>
            <a:xfrm>
              <a:off x="6453938" y="5555834"/>
              <a:ext cx="2220958" cy="4411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buClrTx/>
              </a:pPr>
              <a:r>
                <a:rPr lang="ja-JP" altLang="en-US" sz="1547" b="1" dirty="0">
                  <a:solidFill>
                    <a:srgbClr val="55BBB3"/>
                  </a:solidFill>
                  <a:latin typeface="游ゴシック" panose="020B0400000000000000" pitchFamily="50" charset="-128"/>
                  <a:ea typeface="游ゴシック" panose="020B0400000000000000" pitchFamily="50" charset="-128"/>
                </a:rPr>
                <a:t>阻害要因の検討</a:t>
              </a:r>
              <a:endParaRPr lang="en-US" altLang="ja-JP" sz="1547" b="1" dirty="0">
                <a:solidFill>
                  <a:srgbClr val="55BBB3"/>
                </a:solidFill>
                <a:latin typeface="游ゴシック" panose="020B0400000000000000" pitchFamily="50" charset="-128"/>
                <a:ea typeface="游ゴシック" panose="020B0400000000000000" pitchFamily="50" charset="-128"/>
                <a:cs typeface="ヒラギノ角ゴ ProN W6"/>
                <a:sym typeface="ヒラギノ角ゴ ProN W6"/>
              </a:endParaRPr>
            </a:p>
          </p:txBody>
        </p:sp>
        <p:sp>
          <p:nvSpPr>
            <p:cNvPr id="27" name="テキスト ボックス 26"/>
            <p:cNvSpPr txBox="1"/>
            <p:nvPr/>
          </p:nvSpPr>
          <p:spPr>
            <a:xfrm>
              <a:off x="8628375" y="5263608"/>
              <a:ext cx="3915178" cy="1025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241093" indent="-241093" defTabSz="410751" hangingPunct="0">
                <a:buClrTx/>
                <a:buFont typeface="Arial" panose="020B0604020202020204" pitchFamily="34" charset="0"/>
                <a:buChar char="•"/>
              </a:pPr>
              <a:r>
                <a:rPr lang="ja-JP" altLang="en-US" sz="1406" dirty="0">
                  <a:latin typeface="游ゴシック" panose="020B0400000000000000" pitchFamily="50" charset="-128"/>
                  <a:ea typeface="游ゴシック" panose="020B0400000000000000" pitchFamily="50" charset="-128"/>
                </a:rPr>
                <a:t>阻害要因についての認識確認</a:t>
              </a:r>
              <a:endParaRPr lang="en-US" altLang="ja-JP" sz="1406" dirty="0">
                <a:latin typeface="游ゴシック" panose="020B0400000000000000" pitchFamily="50" charset="-128"/>
                <a:ea typeface="游ゴシック" panose="020B0400000000000000" pitchFamily="50" charset="-128"/>
              </a:endParaRPr>
            </a:p>
            <a:p>
              <a:pPr marL="241093" indent="-241093" defTabSz="410751" hangingPunct="0">
                <a:buClrTx/>
                <a:buFont typeface="Arial" panose="020B0604020202020204" pitchFamily="34" charset="0"/>
                <a:buChar char="•"/>
              </a:pPr>
              <a:r>
                <a:rPr lang="ja-JP" altLang="en-US" sz="1406" dirty="0">
                  <a:latin typeface="游ゴシック" panose="020B0400000000000000" pitchFamily="50" charset="-128"/>
                  <a:ea typeface="游ゴシック" panose="020B0400000000000000" pitchFamily="50" charset="-128"/>
                </a:rPr>
                <a:t>固定観念がないか確認</a:t>
              </a:r>
              <a:endParaRPr lang="en-US" altLang="ja-JP" sz="1406" dirty="0">
                <a:latin typeface="游ゴシック" panose="020B0400000000000000" pitchFamily="50" charset="-128"/>
                <a:ea typeface="游ゴシック" panose="020B0400000000000000" pitchFamily="50" charset="-128"/>
              </a:endParaRPr>
            </a:p>
            <a:p>
              <a:pPr marL="241093" indent="-241093" defTabSz="410751" hangingPunct="0">
                <a:buClrTx/>
                <a:buFont typeface="Arial" panose="020B0604020202020204" pitchFamily="34" charset="0"/>
                <a:buChar char="•"/>
              </a:pPr>
              <a:r>
                <a:rPr lang="ja-JP" altLang="en-US" sz="1406" dirty="0">
                  <a:latin typeface="游ゴシック" panose="020B0400000000000000" pitchFamily="50" charset="-128"/>
                  <a:ea typeface="游ゴシック" panose="020B0400000000000000" pitchFamily="50" charset="-128"/>
                </a:rPr>
                <a:t>他責がないか確認</a:t>
              </a:r>
              <a:endParaRPr lang="en-US" altLang="ja-JP" sz="1406" dirty="0">
                <a:latin typeface="游ゴシック" panose="020B0400000000000000" pitchFamily="50" charset="-128"/>
                <a:ea typeface="游ゴシック" panose="020B0400000000000000" pitchFamily="50" charset="-128"/>
              </a:endParaRPr>
            </a:p>
          </p:txBody>
        </p:sp>
      </p:grpSp>
      <p:grpSp>
        <p:nvGrpSpPr>
          <p:cNvPr id="14" name="グループ化 13"/>
          <p:cNvGrpSpPr/>
          <p:nvPr/>
        </p:nvGrpSpPr>
        <p:grpSpPr>
          <a:xfrm>
            <a:off x="4597472" y="4159839"/>
            <a:ext cx="4281761" cy="1153842"/>
            <a:chOff x="6453938" y="6351021"/>
            <a:chExt cx="6089615" cy="1641020"/>
          </a:xfrm>
        </p:grpSpPr>
        <p:sp>
          <p:nvSpPr>
            <p:cNvPr id="28" name="テキスト ボックス 27"/>
            <p:cNvSpPr txBox="1"/>
            <p:nvPr/>
          </p:nvSpPr>
          <p:spPr>
            <a:xfrm>
              <a:off x="6453938" y="6950933"/>
              <a:ext cx="2220958" cy="4411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buClrTx/>
              </a:pPr>
              <a:r>
                <a:rPr lang="ja-JP" altLang="en-US" sz="1547" b="1" dirty="0">
                  <a:solidFill>
                    <a:srgbClr val="55BBB3"/>
                  </a:solidFill>
                  <a:latin typeface="游ゴシック" panose="020B0400000000000000" pitchFamily="50" charset="-128"/>
                  <a:ea typeface="游ゴシック" panose="020B0400000000000000" pitchFamily="50" charset="-128"/>
                </a:rPr>
                <a:t>目標の再設定</a:t>
              </a:r>
              <a:endParaRPr lang="en-US" altLang="ja-JP" sz="1547" b="1" dirty="0">
                <a:solidFill>
                  <a:srgbClr val="55BBB3"/>
                </a:solidFill>
                <a:latin typeface="游ゴシック" panose="020B0400000000000000" pitchFamily="50" charset="-128"/>
                <a:ea typeface="游ゴシック" panose="020B0400000000000000" pitchFamily="50" charset="-128"/>
                <a:cs typeface="ヒラギノ角ゴ ProN W6"/>
                <a:sym typeface="ヒラギノ角ゴ ProN W6"/>
              </a:endParaRPr>
            </a:p>
          </p:txBody>
        </p:sp>
        <p:sp>
          <p:nvSpPr>
            <p:cNvPr id="29" name="テキスト ボックス 28"/>
            <p:cNvSpPr txBox="1"/>
            <p:nvPr/>
          </p:nvSpPr>
          <p:spPr>
            <a:xfrm>
              <a:off x="8628375" y="6351021"/>
              <a:ext cx="3915178" cy="1641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241093" indent="-241093" defTabSz="410751" hangingPunct="0">
                <a:buClrTx/>
                <a:buFont typeface="Arial" panose="020B0604020202020204" pitchFamily="34" charset="0"/>
                <a:buChar char="•"/>
              </a:pPr>
              <a:r>
                <a:rPr lang="ja-JP" altLang="en-US" sz="1406" dirty="0">
                  <a:latin typeface="游ゴシック" panose="020B0400000000000000" pitchFamily="50" charset="-128"/>
                  <a:ea typeface="游ゴシック" panose="020B0400000000000000" pitchFamily="50" charset="-128"/>
                </a:rPr>
                <a:t>利他的に考える</a:t>
              </a:r>
              <a:endParaRPr lang="en-US" altLang="ja-JP" sz="1406" dirty="0">
                <a:latin typeface="游ゴシック" panose="020B0400000000000000" pitchFamily="50" charset="-128"/>
                <a:ea typeface="游ゴシック" panose="020B0400000000000000" pitchFamily="50" charset="-128"/>
              </a:endParaRPr>
            </a:p>
            <a:p>
              <a:pPr marL="241093" indent="-241093" defTabSz="410751" hangingPunct="0">
                <a:buClrTx/>
                <a:buFont typeface="Arial" panose="020B0604020202020204" pitchFamily="34" charset="0"/>
                <a:buChar char="•"/>
              </a:pPr>
              <a:r>
                <a:rPr lang="ja-JP" altLang="en-US" sz="1406" dirty="0">
                  <a:latin typeface="游ゴシック" panose="020B0400000000000000" pitchFamily="50" charset="-128"/>
                  <a:ea typeface="游ゴシック" panose="020B0400000000000000" pitchFamily="50" charset="-128"/>
                </a:rPr>
                <a:t>前向きに捉え直す</a:t>
              </a:r>
              <a:endParaRPr lang="en-US" altLang="ja-JP" sz="1406" dirty="0">
                <a:latin typeface="游ゴシック" panose="020B0400000000000000" pitchFamily="50" charset="-128"/>
                <a:ea typeface="游ゴシック" panose="020B0400000000000000" pitchFamily="50" charset="-128"/>
              </a:endParaRPr>
            </a:p>
            <a:p>
              <a:pPr marL="241093" indent="-241093" defTabSz="410751" hangingPunct="0">
                <a:buClrTx/>
                <a:buFont typeface="Arial" panose="020B0604020202020204" pitchFamily="34" charset="0"/>
                <a:buChar char="•"/>
              </a:pPr>
              <a:r>
                <a:rPr lang="ja-JP" altLang="en-US" sz="1406" dirty="0">
                  <a:latin typeface="游ゴシック" panose="020B0400000000000000" pitchFamily="50" charset="-128"/>
                  <a:ea typeface="游ゴシック" panose="020B0400000000000000" pitchFamily="50" charset="-128"/>
                </a:rPr>
                <a:t>目標を小さく分割する</a:t>
              </a:r>
              <a:endParaRPr lang="en-US" altLang="ja-JP" sz="1406" dirty="0">
                <a:latin typeface="游ゴシック" panose="020B0400000000000000" pitchFamily="50" charset="-128"/>
                <a:ea typeface="游ゴシック" panose="020B0400000000000000" pitchFamily="50" charset="-128"/>
              </a:endParaRPr>
            </a:p>
            <a:p>
              <a:pPr marL="241093" indent="-241093" defTabSz="410751" hangingPunct="0">
                <a:buClrTx/>
                <a:buFont typeface="Arial" panose="020B0604020202020204" pitchFamily="34" charset="0"/>
                <a:buChar char="•"/>
              </a:pPr>
              <a:r>
                <a:rPr lang="ja-JP" altLang="en-US" sz="1406" dirty="0">
                  <a:latin typeface="游ゴシック" panose="020B0400000000000000" pitchFamily="50" charset="-128"/>
                  <a:ea typeface="游ゴシック" panose="020B0400000000000000" pitchFamily="50" charset="-128"/>
                </a:rPr>
                <a:t>主体を変える</a:t>
              </a:r>
              <a:endParaRPr lang="en-US" altLang="ja-JP" sz="1406" dirty="0">
                <a:latin typeface="游ゴシック" panose="020B0400000000000000" pitchFamily="50" charset="-128"/>
                <a:ea typeface="游ゴシック" panose="020B0400000000000000" pitchFamily="50" charset="-128"/>
              </a:endParaRPr>
            </a:p>
            <a:p>
              <a:pPr marL="241093" indent="-241093" defTabSz="410751" hangingPunct="0">
                <a:buClrTx/>
                <a:buFont typeface="Arial" panose="020B0604020202020204" pitchFamily="34" charset="0"/>
                <a:buChar char="•"/>
              </a:pPr>
              <a:r>
                <a:rPr lang="ja-JP" altLang="en-US" sz="1406" dirty="0">
                  <a:latin typeface="游ゴシック" panose="020B0400000000000000" pitchFamily="50" charset="-128"/>
                  <a:ea typeface="游ゴシック" panose="020B0400000000000000" pitchFamily="50" charset="-128"/>
                </a:rPr>
                <a:t>目標の時間尺度を変える</a:t>
              </a:r>
              <a:endParaRPr lang="en-US" altLang="ja-JP" sz="1406" dirty="0">
                <a:latin typeface="游ゴシック" panose="020B0400000000000000" pitchFamily="50" charset="-128"/>
                <a:ea typeface="游ゴシック" panose="020B0400000000000000" pitchFamily="50" charset="-128"/>
              </a:endParaRPr>
            </a:p>
          </p:txBody>
        </p:sp>
      </p:grpSp>
      <p:sp>
        <p:nvSpPr>
          <p:cNvPr id="34" name="正方形/長方形 33"/>
          <p:cNvSpPr/>
          <p:nvPr/>
        </p:nvSpPr>
        <p:spPr>
          <a:xfrm>
            <a:off x="4499377" y="2429167"/>
            <a:ext cx="4297709" cy="2912608"/>
          </a:xfrm>
          <a:prstGeom prst="rect">
            <a:avLst/>
          </a:prstGeom>
          <a:noFill/>
          <a:ln w="38100" cap="flat">
            <a:solidFill>
              <a:schemeClr val="tx1"/>
            </a:solidFill>
            <a:prstDash val="sysDot"/>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buClrTx/>
            </a:pPr>
            <a:endParaRPr lang="ja-JP" altLang="en-US" sz="1547">
              <a:solidFill>
                <a:srgbClr val="FFFFFF"/>
              </a:solidFill>
              <a:latin typeface="+mn-lt"/>
              <a:ea typeface="+mn-ea"/>
              <a:cs typeface="+mn-cs"/>
              <a:sym typeface="ヒラギノ角ゴ ProN W3"/>
            </a:endParaRPr>
          </a:p>
        </p:txBody>
      </p:sp>
      <p:sp>
        <p:nvSpPr>
          <p:cNvPr id="35" name="テキスト ボックス 34"/>
          <p:cNvSpPr txBox="1"/>
          <p:nvPr/>
        </p:nvSpPr>
        <p:spPr>
          <a:xfrm>
            <a:off x="5020293" y="5476386"/>
            <a:ext cx="3858940" cy="2452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buClrTx/>
            </a:pPr>
            <a:r>
              <a:rPr lang="ja-JP" altLang="en-US" sz="1125" dirty="0">
                <a:latin typeface="游ゴシック" panose="020B0400000000000000" pitchFamily="50" charset="-128"/>
                <a:ea typeface="游ゴシック" panose="020B0400000000000000" pitchFamily="50" charset="-128"/>
                <a:cs typeface="ヒラギノ角ゴ ProN W6"/>
                <a:sym typeface="ヒラギノ角ゴ ProN W6"/>
              </a:rPr>
              <a:t>安斎勇樹・塩瀬隆之</a:t>
            </a:r>
            <a:r>
              <a:rPr lang="en-US" altLang="ja-JP" sz="1125" dirty="0">
                <a:latin typeface="游ゴシック" panose="020B0400000000000000" pitchFamily="50" charset="-128"/>
                <a:ea typeface="游ゴシック" panose="020B0400000000000000" pitchFamily="50" charset="-128"/>
                <a:cs typeface="ヒラギノ角ゴ ProN W6"/>
                <a:sym typeface="ヒラギノ角ゴ ProN W6"/>
              </a:rPr>
              <a:t>(2020)</a:t>
            </a:r>
            <a:r>
              <a:rPr lang="ja-JP" altLang="en-US" sz="1125" dirty="0">
                <a:latin typeface="游ゴシック" panose="020B0400000000000000" pitchFamily="50" charset="-128"/>
                <a:ea typeface="游ゴシック" panose="020B0400000000000000" pitchFamily="50" charset="-128"/>
                <a:cs typeface="ヒラギノ角ゴ ProN W6"/>
                <a:sym typeface="ヒラギノ角ゴ ProN W6"/>
              </a:rPr>
              <a:t> 「問いのデザイン」</a:t>
            </a:r>
            <a:r>
              <a:rPr lang="ja-JP" altLang="en-US" sz="1125" dirty="0">
                <a:latin typeface="游ゴシック" panose="020B0400000000000000" pitchFamily="50" charset="-128"/>
                <a:ea typeface="游ゴシック" panose="020B0400000000000000" pitchFamily="50" charset="-128"/>
              </a:rPr>
              <a:t>から引用</a:t>
            </a:r>
            <a:endParaRPr lang="en-US" altLang="ja-JP" sz="1125" dirty="0">
              <a:latin typeface="游ゴシック" panose="020B0400000000000000" pitchFamily="50" charset="-128"/>
              <a:ea typeface="游ゴシック" panose="020B0400000000000000" pitchFamily="50" charset="-128"/>
              <a:cs typeface="ヒラギノ角ゴ ProN W6"/>
              <a:sym typeface="ヒラギノ角ゴ ProN W6"/>
            </a:endParaRPr>
          </a:p>
        </p:txBody>
      </p:sp>
      <p:sp>
        <p:nvSpPr>
          <p:cNvPr id="36" name="テキスト ボックス 35"/>
          <p:cNvSpPr txBox="1"/>
          <p:nvPr/>
        </p:nvSpPr>
        <p:spPr>
          <a:xfrm>
            <a:off x="4632182" y="1986005"/>
            <a:ext cx="2080926" cy="3183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buClrTx/>
            </a:pPr>
            <a:r>
              <a:rPr lang="ja-JP" altLang="en-US" sz="1600" b="1" dirty="0">
                <a:latin typeface="游ゴシック" panose="020B0400000000000000" pitchFamily="50" charset="-128"/>
                <a:ea typeface="游ゴシック" panose="020B0400000000000000" pitchFamily="50" charset="-128"/>
                <a:sym typeface="ヒラギノ角ゴ ProN W6"/>
              </a:rPr>
              <a:t>■期待値を調整する</a:t>
            </a:r>
            <a:endParaRPr lang="en-US" altLang="ja-JP" sz="1600" b="1" dirty="0">
              <a:latin typeface="游ゴシック" panose="020B0400000000000000" pitchFamily="50" charset="-128"/>
              <a:ea typeface="游ゴシック" panose="020B0400000000000000" pitchFamily="50" charset="-128"/>
              <a:sym typeface="ヒラギノ角ゴ ProN W6"/>
            </a:endParaRPr>
          </a:p>
        </p:txBody>
      </p:sp>
      <p:cxnSp>
        <p:nvCxnSpPr>
          <p:cNvPr id="18" name="直線矢印コネクタ 17"/>
          <p:cNvCxnSpPr/>
          <p:nvPr/>
        </p:nvCxnSpPr>
        <p:spPr>
          <a:xfrm flipV="1">
            <a:off x="2970475" y="3463639"/>
            <a:ext cx="0" cy="938729"/>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41" name="テキスト ボックス 40"/>
          <p:cNvSpPr txBox="1"/>
          <p:nvPr/>
        </p:nvSpPr>
        <p:spPr>
          <a:xfrm>
            <a:off x="3183330" y="3711629"/>
            <a:ext cx="1281337" cy="2020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buClrTx/>
            </a:pPr>
            <a:r>
              <a:rPr lang="ja-JP" altLang="en-US" sz="844" b="1" dirty="0">
                <a:latin typeface="游ゴシック" panose="020B0400000000000000" pitchFamily="50" charset="-128"/>
                <a:ea typeface="游ゴシック" panose="020B0400000000000000" pitchFamily="50" charset="-128"/>
              </a:rPr>
              <a:t>面談を通して調整する</a:t>
            </a:r>
            <a:endParaRPr lang="ja-JP" altLang="en-US" sz="844" b="1" dirty="0">
              <a:latin typeface="游ゴシック" panose="020B0400000000000000" pitchFamily="50" charset="-128"/>
              <a:ea typeface="游ゴシック" panose="020B0400000000000000" pitchFamily="50" charset="-128"/>
              <a:sym typeface="ヒラギノ角ゴ ProN W6"/>
            </a:endParaRPr>
          </a:p>
        </p:txBody>
      </p:sp>
      <p:sp>
        <p:nvSpPr>
          <p:cNvPr id="42" name="四角形吹き出し 41"/>
          <p:cNvSpPr/>
          <p:nvPr/>
        </p:nvSpPr>
        <p:spPr>
          <a:xfrm>
            <a:off x="1706520" y="4690518"/>
            <a:ext cx="2516849" cy="721157"/>
          </a:xfrm>
          <a:prstGeom prst="wedgeRectCallout">
            <a:avLst>
              <a:gd name="adj1" fmla="val -56052"/>
              <a:gd name="adj2" fmla="val 30242"/>
            </a:avLst>
          </a:prstGeom>
          <a:no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buClrTx/>
            </a:pPr>
            <a:endParaRPr lang="ja-JP" altLang="en-US" sz="1547">
              <a:solidFill>
                <a:srgbClr val="FFFFFF"/>
              </a:solidFill>
              <a:latin typeface="+mn-lt"/>
              <a:ea typeface="+mn-ea"/>
              <a:cs typeface="+mn-cs"/>
              <a:sym typeface="ヒラギノ角ゴ ProN W3"/>
            </a:endParaRPr>
          </a:p>
        </p:txBody>
      </p:sp>
      <p:sp>
        <p:nvSpPr>
          <p:cNvPr id="43" name="テキスト ボックス 42"/>
          <p:cNvSpPr txBox="1"/>
          <p:nvPr/>
        </p:nvSpPr>
        <p:spPr>
          <a:xfrm>
            <a:off x="1779330" y="4690518"/>
            <a:ext cx="2376759" cy="7211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buClrTx/>
            </a:pPr>
            <a:r>
              <a:rPr lang="ja-JP" altLang="en-US" sz="1406" dirty="0">
                <a:latin typeface="游ゴシック" panose="020B0400000000000000" pitchFamily="50" charset="-128"/>
                <a:ea typeface="游ゴシック" panose="020B0400000000000000" pitchFamily="50" charset="-128"/>
                <a:cs typeface="ヒラギノ角ゴ ProN W6"/>
                <a:sym typeface="ヒラギノ角ゴ ProN W6"/>
              </a:rPr>
              <a:t>そうは言っても、異動の調整は難しいし、どうしたものか</a:t>
            </a:r>
            <a:r>
              <a:rPr lang="en-US" altLang="ja-JP" sz="1406" dirty="0">
                <a:latin typeface="游ゴシック" panose="020B0400000000000000" pitchFamily="50" charset="-128"/>
                <a:ea typeface="游ゴシック" panose="020B0400000000000000" pitchFamily="50" charset="-128"/>
                <a:cs typeface="ヒラギノ角ゴ ProN W6"/>
                <a:sym typeface="ヒラギノ角ゴ ProN W6"/>
              </a:rPr>
              <a:t>…</a:t>
            </a:r>
            <a:r>
              <a:rPr lang="ja-JP" altLang="en-US" sz="1406" dirty="0">
                <a:latin typeface="游ゴシック" panose="020B0400000000000000" pitchFamily="50" charset="-128"/>
                <a:ea typeface="游ゴシック" panose="020B0400000000000000" pitchFamily="50" charset="-128"/>
                <a:cs typeface="ヒラギノ角ゴ ProN W6"/>
                <a:sym typeface="ヒラギノ角ゴ ProN W6"/>
              </a:rPr>
              <a:t>？</a:t>
            </a:r>
          </a:p>
        </p:txBody>
      </p:sp>
      <p:pic>
        <p:nvPicPr>
          <p:cNvPr id="44" name="グラフィックス 48" descr="役員室">
            <a:extLst>
              <a:ext uri="{FF2B5EF4-FFF2-40B4-BE49-F238E27FC236}">
                <a16:creationId xmlns:a16="http://schemas.microsoft.com/office/drawing/2014/main" id="{66502EC0-3A24-4DD1-AC9D-F00E0713247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22040" y="3994443"/>
            <a:ext cx="360993" cy="360993"/>
          </a:xfrm>
          <a:prstGeom prst="rect">
            <a:avLst/>
          </a:prstGeom>
        </p:spPr>
      </p:pic>
      <p:cxnSp>
        <p:nvCxnSpPr>
          <p:cNvPr id="46" name="直線矢印コネクタ 45"/>
          <p:cNvCxnSpPr/>
          <p:nvPr/>
        </p:nvCxnSpPr>
        <p:spPr>
          <a:xfrm flipH="1">
            <a:off x="3124988" y="3954057"/>
            <a:ext cx="1355098" cy="0"/>
          </a:xfrm>
          <a:prstGeom prst="straightConnector1">
            <a:avLst/>
          </a:prstGeom>
          <a:noFill/>
          <a:ln w="25400" cap="flat">
            <a:solidFill>
              <a:srgbClr val="000000"/>
            </a:solidFill>
            <a:prstDash val="sysDot"/>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064899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p:nvPr/>
        </p:nvSpPr>
        <p:spPr>
          <a:xfrm>
            <a:off x="249673" y="1239832"/>
            <a:ext cx="8644654" cy="1733973"/>
          </a:xfrm>
          <a:prstGeom prst="rect">
            <a:avLst/>
          </a:prstGeom>
          <a:solidFill>
            <a:srgbClr val="F2F2F2"/>
          </a:solidFill>
          <a:ln>
            <a:noFill/>
          </a:ln>
        </p:spPr>
        <p:txBody>
          <a:bodyPr spcFirstLastPara="1" wrap="square" lIns="35719" tIns="35719" rIns="35719" bIns="35719" anchor="ctr" anchorCtr="0">
            <a:spAutoFit/>
          </a:bodyPr>
          <a:lstStyle/>
          <a:p>
            <a:pPr algn="ctr">
              <a:buSzPts val="2200"/>
            </a:pPr>
            <a:endParaRPr sz="1547">
              <a:solidFill>
                <a:srgbClr val="FFFFFF"/>
              </a:solidFill>
            </a:endParaRPr>
          </a:p>
        </p:txBody>
      </p:sp>
      <p:cxnSp>
        <p:nvCxnSpPr>
          <p:cNvPr id="109" name="Google Shape;109;p2"/>
          <p:cNvCxnSpPr/>
          <p:nvPr/>
        </p:nvCxnSpPr>
        <p:spPr>
          <a:xfrm>
            <a:off x="1881703" y="5535104"/>
            <a:ext cx="5380596" cy="0"/>
          </a:xfrm>
          <a:prstGeom prst="straightConnector1">
            <a:avLst/>
          </a:prstGeom>
          <a:noFill/>
          <a:ln w="57150" cap="flat" cmpd="sng">
            <a:solidFill>
              <a:srgbClr val="55BBB3"/>
            </a:solidFill>
            <a:prstDash val="solid"/>
            <a:miter lim="400000"/>
            <a:headEnd type="none" w="sm" len="sm"/>
            <a:tailEnd type="none" w="sm" len="sm"/>
          </a:ln>
        </p:spPr>
      </p:cxnSp>
      <p:sp>
        <p:nvSpPr>
          <p:cNvPr id="110" name="Google Shape;110;p2"/>
          <p:cNvSpPr txBox="1">
            <a:spLocks noGrp="1"/>
          </p:cNvSpPr>
          <p:nvPr>
            <p:ph type="title"/>
          </p:nvPr>
        </p:nvSpPr>
        <p:spPr>
          <a:prstGeom prst="rect">
            <a:avLst/>
          </a:prstGeom>
          <a:noFill/>
          <a:ln>
            <a:noFill/>
          </a:ln>
        </p:spPr>
        <p:txBody>
          <a:bodyPr spcFirstLastPara="1" wrap="square" lIns="35719" tIns="35719" rIns="35719" bIns="35719" anchor="ctr" anchorCtr="0">
            <a:noAutofit/>
          </a:bodyPr>
          <a:lstStyle/>
          <a:p>
            <a:r>
              <a:rPr lang="ja-JP" sz="2400" dirty="0"/>
              <a:t>サーベイ結果のフィードバックとは？</a:t>
            </a:r>
            <a:endParaRPr sz="2400" dirty="0"/>
          </a:p>
        </p:txBody>
      </p:sp>
      <p:sp>
        <p:nvSpPr>
          <p:cNvPr id="2" name="スライド番号プレースホルダー 1">
            <a:extLst>
              <a:ext uri="{FF2B5EF4-FFF2-40B4-BE49-F238E27FC236}">
                <a16:creationId xmlns:a16="http://schemas.microsoft.com/office/drawing/2014/main" id="{AD0F02FB-0B41-488D-8D1D-38261F42AAFF}"/>
              </a:ext>
            </a:extLst>
          </p:cNvPr>
          <p:cNvSpPr>
            <a:spLocks noGrp="1"/>
          </p:cNvSpPr>
          <p:nvPr>
            <p:ph type="sldNum" sz="quarter" idx="2"/>
          </p:nvPr>
        </p:nvSpPr>
        <p:spPr/>
        <p:txBody>
          <a:bodyPr/>
          <a:lstStyle/>
          <a:p>
            <a:fld id="{86CB4B4D-7CA3-9044-876B-883B54F8677D}" type="slidenum">
              <a:rPr lang="en-US" altLang="ja-JP" smtClean="0"/>
              <a:t>2</a:t>
            </a:fld>
            <a:endParaRPr lang="en-US" altLang="ja-JP"/>
          </a:p>
        </p:txBody>
      </p:sp>
      <p:sp>
        <p:nvSpPr>
          <p:cNvPr id="111" name="Google Shape;111;p2"/>
          <p:cNvSpPr txBox="1"/>
          <p:nvPr/>
        </p:nvSpPr>
        <p:spPr>
          <a:xfrm>
            <a:off x="249673" y="1170282"/>
            <a:ext cx="4214668" cy="548292"/>
          </a:xfrm>
          <a:prstGeom prst="rect">
            <a:avLst/>
          </a:prstGeom>
          <a:noFill/>
          <a:ln>
            <a:noFill/>
          </a:ln>
        </p:spPr>
        <p:txBody>
          <a:bodyPr spcFirstLastPara="1" wrap="square" lIns="35719" tIns="35719" rIns="35719" bIns="35719" anchor="ctr" anchorCtr="0">
            <a:spAutoFit/>
          </a:bodyPr>
          <a:lstStyle/>
          <a:p>
            <a:pPr>
              <a:buSzPts val="4400"/>
            </a:pPr>
            <a:r>
              <a:rPr lang="en-US" altLang="ja-JP" sz="3094" b="1" dirty="0" err="1">
                <a:latin typeface="游ゴシック" panose="020B0400000000000000" pitchFamily="50" charset="-128"/>
                <a:ea typeface="游ゴシック" panose="020B0400000000000000" pitchFamily="50" charset="-128"/>
              </a:rPr>
              <a:t>G</a:t>
            </a:r>
            <a:r>
              <a:rPr lang="en-US" altLang="ja-JP" sz="1969" b="1" dirty="0" err="1">
                <a:latin typeface="游ゴシック" panose="020B0400000000000000" pitchFamily="50" charset="-128"/>
                <a:ea typeface="游ゴシック" panose="020B0400000000000000" pitchFamily="50" charset="-128"/>
              </a:rPr>
              <a:t>eppo</a:t>
            </a:r>
            <a:r>
              <a:rPr lang="ja-JP" altLang="en-US" sz="1969" b="1" dirty="0">
                <a:latin typeface="游ゴシック" panose="020B0400000000000000" pitchFamily="50" charset="-128"/>
                <a:ea typeface="游ゴシック" panose="020B0400000000000000" pitchFamily="50" charset="-128"/>
              </a:rPr>
              <a:t>実施結果のフィードバック</a:t>
            </a:r>
            <a:endParaRPr sz="692" dirty="0">
              <a:latin typeface="游ゴシック" panose="020B0400000000000000" pitchFamily="50" charset="-128"/>
              <a:ea typeface="游ゴシック" panose="020B0400000000000000" pitchFamily="50" charset="-128"/>
            </a:endParaRPr>
          </a:p>
        </p:txBody>
      </p:sp>
      <p:sp>
        <p:nvSpPr>
          <p:cNvPr id="112" name="Google Shape;112;p2"/>
          <p:cNvSpPr txBox="1"/>
          <p:nvPr/>
        </p:nvSpPr>
        <p:spPr>
          <a:xfrm>
            <a:off x="6508665" y="3217645"/>
            <a:ext cx="1526029" cy="331758"/>
          </a:xfrm>
          <a:prstGeom prst="rect">
            <a:avLst/>
          </a:prstGeom>
          <a:noFill/>
          <a:ln>
            <a:noFill/>
          </a:ln>
        </p:spPr>
        <p:txBody>
          <a:bodyPr spcFirstLastPara="1" wrap="square" lIns="35719" tIns="35719" rIns="35719" bIns="35719" anchor="ctr" anchorCtr="0">
            <a:spAutoFit/>
          </a:bodyPr>
          <a:lstStyle/>
          <a:p>
            <a:pPr algn="ctr">
              <a:buSzPts val="2400"/>
            </a:pPr>
            <a:r>
              <a:rPr lang="ja-JP" altLang="en-US" sz="1687" b="1" dirty="0">
                <a:latin typeface="游ゴシック" panose="020B0400000000000000" pitchFamily="50" charset="-128"/>
                <a:ea typeface="游ゴシック" panose="020B0400000000000000" pitchFamily="50" charset="-128"/>
              </a:rPr>
              <a:t>回答者</a:t>
            </a:r>
            <a:endParaRPr sz="692" dirty="0">
              <a:latin typeface="游ゴシック" panose="020B0400000000000000" pitchFamily="50" charset="-128"/>
              <a:ea typeface="游ゴシック" panose="020B0400000000000000" pitchFamily="50" charset="-128"/>
            </a:endParaRPr>
          </a:p>
        </p:txBody>
      </p:sp>
      <p:pic>
        <p:nvPicPr>
          <p:cNvPr id="113" name="Google Shape;113;p2"/>
          <p:cNvPicPr preferRelativeResize="0"/>
          <p:nvPr/>
        </p:nvPicPr>
        <p:blipFill rotWithShape="1">
          <a:blip r:embed="rId3">
            <a:alphaModFix/>
          </a:blip>
          <a:srcRect/>
          <a:stretch/>
        </p:blipFill>
        <p:spPr>
          <a:xfrm>
            <a:off x="3546807" y="3315427"/>
            <a:ext cx="1732520" cy="577507"/>
          </a:xfrm>
          <a:prstGeom prst="rect">
            <a:avLst/>
          </a:prstGeom>
          <a:noFill/>
          <a:ln>
            <a:noFill/>
          </a:ln>
        </p:spPr>
      </p:pic>
      <p:cxnSp>
        <p:nvCxnSpPr>
          <p:cNvPr id="114" name="Google Shape;114;p2"/>
          <p:cNvCxnSpPr>
            <a:stCxn id="115" idx="2"/>
          </p:cNvCxnSpPr>
          <p:nvPr/>
        </p:nvCxnSpPr>
        <p:spPr>
          <a:xfrm>
            <a:off x="1881702" y="4984658"/>
            <a:ext cx="10969" cy="550547"/>
          </a:xfrm>
          <a:prstGeom prst="straightConnector1">
            <a:avLst/>
          </a:prstGeom>
          <a:noFill/>
          <a:ln w="57150" cap="flat" cmpd="sng">
            <a:solidFill>
              <a:srgbClr val="55BBB3"/>
            </a:solidFill>
            <a:prstDash val="solid"/>
            <a:miter lim="400000"/>
            <a:headEnd type="none" w="sm" len="sm"/>
            <a:tailEnd type="none" w="sm" len="sm"/>
          </a:ln>
        </p:spPr>
      </p:cxnSp>
      <p:cxnSp>
        <p:nvCxnSpPr>
          <p:cNvPr id="116" name="Google Shape;116;p2"/>
          <p:cNvCxnSpPr>
            <a:endCxn id="117" idx="2"/>
          </p:cNvCxnSpPr>
          <p:nvPr/>
        </p:nvCxnSpPr>
        <p:spPr>
          <a:xfrm rot="10800000" flipH="1">
            <a:off x="7260400" y="4611609"/>
            <a:ext cx="1898" cy="923484"/>
          </a:xfrm>
          <a:prstGeom prst="straightConnector1">
            <a:avLst/>
          </a:prstGeom>
          <a:noFill/>
          <a:ln w="57150" cap="flat" cmpd="sng">
            <a:solidFill>
              <a:srgbClr val="55BBB3"/>
            </a:solidFill>
            <a:prstDash val="solid"/>
            <a:miter lim="400000"/>
            <a:headEnd type="none" w="sm" len="sm"/>
            <a:tailEnd type="triangle" w="med" len="med"/>
          </a:ln>
        </p:spPr>
      </p:cxnSp>
      <p:sp>
        <p:nvSpPr>
          <p:cNvPr id="118" name="Google Shape;118;p2"/>
          <p:cNvSpPr/>
          <p:nvPr/>
        </p:nvSpPr>
        <p:spPr>
          <a:xfrm>
            <a:off x="3520325" y="4721920"/>
            <a:ext cx="1775835" cy="1626347"/>
          </a:xfrm>
          <a:prstGeom prst="rect">
            <a:avLst/>
          </a:prstGeom>
          <a:solidFill>
            <a:srgbClr val="55BBB3"/>
          </a:solidFill>
          <a:ln w="38100" cap="flat" cmpd="sng">
            <a:solidFill>
              <a:srgbClr val="55BBB3"/>
            </a:solidFill>
            <a:prstDash val="solid"/>
            <a:miter lim="400000"/>
            <a:headEnd type="none" w="sm" len="sm"/>
            <a:tailEnd type="none" w="sm" len="sm"/>
          </a:ln>
        </p:spPr>
        <p:txBody>
          <a:bodyPr spcFirstLastPara="1" wrap="square" lIns="35719" tIns="35719" rIns="35719" bIns="35719" anchor="ctr" anchorCtr="0">
            <a:spAutoFit/>
          </a:bodyPr>
          <a:lstStyle/>
          <a:p>
            <a:pPr algn="ctr">
              <a:buSzPts val="2200"/>
            </a:pPr>
            <a:endParaRPr sz="1547">
              <a:solidFill>
                <a:srgbClr val="FFFFFF"/>
              </a:solidFill>
            </a:endParaRPr>
          </a:p>
        </p:txBody>
      </p:sp>
      <p:sp>
        <p:nvSpPr>
          <p:cNvPr id="119" name="Google Shape;119;p2"/>
          <p:cNvSpPr/>
          <p:nvPr/>
        </p:nvSpPr>
        <p:spPr>
          <a:xfrm>
            <a:off x="4590022" y="4776512"/>
            <a:ext cx="448011" cy="436220"/>
          </a:xfrm>
          <a:prstGeom prst="flowChartConnector">
            <a:avLst/>
          </a:prstGeom>
          <a:solidFill>
            <a:schemeClr val="lt1"/>
          </a:solidFill>
          <a:ln w="57150" cap="flat" cmpd="sng">
            <a:solidFill>
              <a:schemeClr val="lt1"/>
            </a:solidFill>
            <a:prstDash val="solid"/>
            <a:miter lim="400000"/>
            <a:headEnd type="none" w="sm" len="sm"/>
            <a:tailEnd type="none" w="sm" len="sm"/>
          </a:ln>
        </p:spPr>
        <p:txBody>
          <a:bodyPr spcFirstLastPara="1" wrap="square" lIns="35719" tIns="35719" rIns="35719" bIns="35719" anchor="ctr" anchorCtr="0">
            <a:spAutoFit/>
          </a:bodyPr>
          <a:lstStyle/>
          <a:p>
            <a:pPr algn="ctr">
              <a:buSzPts val="2200"/>
            </a:pPr>
            <a:endParaRPr sz="1547">
              <a:solidFill>
                <a:srgbClr val="FFFFFF"/>
              </a:solidFill>
            </a:endParaRPr>
          </a:p>
        </p:txBody>
      </p:sp>
      <p:sp>
        <p:nvSpPr>
          <p:cNvPr id="120" name="Google Shape;120;p2"/>
          <p:cNvSpPr txBox="1"/>
          <p:nvPr/>
        </p:nvSpPr>
        <p:spPr>
          <a:xfrm>
            <a:off x="3766606" y="5924305"/>
            <a:ext cx="1266847" cy="288477"/>
          </a:xfrm>
          <a:prstGeom prst="rect">
            <a:avLst/>
          </a:prstGeom>
          <a:noFill/>
          <a:ln>
            <a:noFill/>
          </a:ln>
        </p:spPr>
        <p:txBody>
          <a:bodyPr spcFirstLastPara="1" wrap="square" lIns="35719" tIns="35719" rIns="35719" bIns="35719" anchor="ctr" anchorCtr="0">
            <a:spAutoFit/>
          </a:bodyPr>
          <a:lstStyle/>
          <a:p>
            <a:pPr algn="ctr">
              <a:buClr>
                <a:schemeClr val="lt1"/>
              </a:buClr>
              <a:buSzPts val="2000"/>
            </a:pPr>
            <a:r>
              <a:rPr lang="ja-JP" altLang="en-US" sz="1406" b="1" dirty="0">
                <a:solidFill>
                  <a:schemeClr val="lt1"/>
                </a:solidFill>
                <a:latin typeface="游ゴシック" panose="020B0400000000000000" pitchFamily="50" charset="-128"/>
                <a:ea typeface="游ゴシック" panose="020B0400000000000000" pitchFamily="50" charset="-128"/>
              </a:rPr>
              <a:t>実施結果</a:t>
            </a:r>
            <a:endParaRPr sz="692" dirty="0">
              <a:latin typeface="游ゴシック" panose="020B0400000000000000" pitchFamily="50" charset="-128"/>
              <a:ea typeface="游ゴシック" panose="020B0400000000000000" pitchFamily="50" charset="-128"/>
            </a:endParaRPr>
          </a:p>
        </p:txBody>
      </p:sp>
      <p:pic>
        <p:nvPicPr>
          <p:cNvPr id="121" name="Google Shape;121;p2" descr="線矢印: 水平方向の U ターン 単色塗りつぶし"/>
          <p:cNvPicPr preferRelativeResize="0"/>
          <p:nvPr/>
        </p:nvPicPr>
        <p:blipFill rotWithShape="1">
          <a:blip r:embed="rId4">
            <a:alphaModFix/>
          </a:blip>
          <a:srcRect/>
          <a:stretch/>
        </p:blipFill>
        <p:spPr>
          <a:xfrm>
            <a:off x="4645434" y="4826029"/>
            <a:ext cx="337187" cy="337187"/>
          </a:xfrm>
          <a:prstGeom prst="rect">
            <a:avLst/>
          </a:prstGeom>
          <a:noFill/>
          <a:ln>
            <a:noFill/>
          </a:ln>
        </p:spPr>
      </p:pic>
      <p:pic>
        <p:nvPicPr>
          <p:cNvPr id="122" name="Google Shape;122;p2" descr="ドキュメント 単色塗りつぶし"/>
          <p:cNvPicPr preferRelativeResize="0"/>
          <p:nvPr/>
        </p:nvPicPr>
        <p:blipFill rotWithShape="1">
          <a:blip r:embed="rId5">
            <a:alphaModFix/>
          </a:blip>
          <a:srcRect/>
          <a:stretch/>
        </p:blipFill>
        <p:spPr>
          <a:xfrm>
            <a:off x="3965407" y="5010993"/>
            <a:ext cx="861023" cy="861023"/>
          </a:xfrm>
          <a:prstGeom prst="rect">
            <a:avLst/>
          </a:prstGeom>
          <a:noFill/>
          <a:ln>
            <a:noFill/>
          </a:ln>
        </p:spPr>
      </p:pic>
      <p:pic>
        <p:nvPicPr>
          <p:cNvPr id="115" name="Google Shape;115;p2" descr="イメージ"/>
          <p:cNvPicPr preferRelativeResize="0"/>
          <p:nvPr/>
        </p:nvPicPr>
        <p:blipFill rotWithShape="1">
          <a:blip r:embed="rId6">
            <a:alphaModFix/>
          </a:blip>
          <a:srcRect/>
          <a:stretch/>
        </p:blipFill>
        <p:spPr>
          <a:xfrm>
            <a:off x="1222223" y="3481669"/>
            <a:ext cx="1318958" cy="1502989"/>
          </a:xfrm>
          <a:prstGeom prst="rect">
            <a:avLst/>
          </a:prstGeom>
          <a:noFill/>
          <a:ln>
            <a:noFill/>
          </a:ln>
        </p:spPr>
      </p:pic>
      <p:sp>
        <p:nvSpPr>
          <p:cNvPr id="123" name="Google Shape;123;p2"/>
          <p:cNvSpPr txBox="1"/>
          <p:nvPr/>
        </p:nvSpPr>
        <p:spPr>
          <a:xfrm>
            <a:off x="1222223" y="3200764"/>
            <a:ext cx="1318958" cy="331758"/>
          </a:xfrm>
          <a:prstGeom prst="rect">
            <a:avLst/>
          </a:prstGeom>
          <a:noFill/>
          <a:ln>
            <a:noFill/>
          </a:ln>
        </p:spPr>
        <p:txBody>
          <a:bodyPr spcFirstLastPara="1" wrap="square" lIns="35719" tIns="35719" rIns="35719" bIns="35719" anchor="ctr" anchorCtr="0">
            <a:spAutoFit/>
          </a:bodyPr>
          <a:lstStyle/>
          <a:p>
            <a:pPr algn="ctr">
              <a:buSzPts val="2400"/>
            </a:pPr>
            <a:r>
              <a:rPr lang="ja-JP" altLang="en-US" sz="1687" b="1" dirty="0">
                <a:latin typeface="游ゴシック" panose="020B0400000000000000" pitchFamily="50" charset="-128"/>
                <a:ea typeface="游ゴシック" panose="020B0400000000000000" pitchFamily="50" charset="-128"/>
              </a:rPr>
              <a:t>管理者</a:t>
            </a:r>
            <a:endParaRPr sz="692" dirty="0">
              <a:latin typeface="游ゴシック" panose="020B0400000000000000" pitchFamily="50" charset="-128"/>
              <a:ea typeface="游ゴシック" panose="020B0400000000000000" pitchFamily="50" charset="-128"/>
            </a:endParaRPr>
          </a:p>
        </p:txBody>
      </p:sp>
      <p:pic>
        <p:nvPicPr>
          <p:cNvPr id="117" name="Google Shape;117;p2" descr="イメージ"/>
          <p:cNvPicPr preferRelativeResize="0"/>
          <p:nvPr/>
        </p:nvPicPr>
        <p:blipFill rotWithShape="1">
          <a:blip r:embed="rId7">
            <a:alphaModFix/>
          </a:blip>
          <a:srcRect/>
          <a:stretch/>
        </p:blipFill>
        <p:spPr>
          <a:xfrm>
            <a:off x="6602819" y="3772436"/>
            <a:ext cx="1318958" cy="839173"/>
          </a:xfrm>
          <a:prstGeom prst="rect">
            <a:avLst/>
          </a:prstGeom>
          <a:noFill/>
          <a:ln>
            <a:noFill/>
          </a:ln>
        </p:spPr>
      </p:pic>
      <p:cxnSp>
        <p:nvCxnSpPr>
          <p:cNvPr id="124" name="Google Shape;124;p2"/>
          <p:cNvCxnSpPr/>
          <p:nvPr/>
        </p:nvCxnSpPr>
        <p:spPr>
          <a:xfrm rot="10800000">
            <a:off x="2541182" y="4192023"/>
            <a:ext cx="3721793" cy="0"/>
          </a:xfrm>
          <a:prstGeom prst="straightConnector1">
            <a:avLst/>
          </a:prstGeom>
          <a:noFill/>
          <a:ln w="38100" cap="flat" cmpd="sng">
            <a:solidFill>
              <a:srgbClr val="000000"/>
            </a:solidFill>
            <a:prstDash val="solid"/>
            <a:miter lim="400000"/>
            <a:headEnd type="none" w="sm" len="sm"/>
            <a:tailEnd type="triangle" w="med" len="med"/>
          </a:ln>
        </p:spPr>
      </p:cxnSp>
      <p:sp>
        <p:nvSpPr>
          <p:cNvPr id="125" name="Google Shape;125;p2"/>
          <p:cNvSpPr txBox="1"/>
          <p:nvPr/>
        </p:nvSpPr>
        <p:spPr>
          <a:xfrm>
            <a:off x="3768654" y="3916907"/>
            <a:ext cx="1266847" cy="288477"/>
          </a:xfrm>
          <a:prstGeom prst="rect">
            <a:avLst/>
          </a:prstGeom>
          <a:noFill/>
          <a:ln>
            <a:noFill/>
          </a:ln>
        </p:spPr>
        <p:txBody>
          <a:bodyPr spcFirstLastPara="1" wrap="square" lIns="35719" tIns="35719" rIns="35719" bIns="35719" anchor="ctr" anchorCtr="0">
            <a:spAutoFit/>
          </a:bodyPr>
          <a:lstStyle/>
          <a:p>
            <a:pPr algn="ctr">
              <a:buClr>
                <a:schemeClr val="dk1"/>
              </a:buClr>
              <a:buSzPts val="2000"/>
            </a:pPr>
            <a:r>
              <a:rPr lang="ja-JP" altLang="en-US" sz="1406" b="1" dirty="0">
                <a:solidFill>
                  <a:schemeClr val="dk1"/>
                </a:solidFill>
                <a:latin typeface="游ゴシック" panose="020B0400000000000000" pitchFamily="50" charset="-128"/>
                <a:ea typeface="游ゴシック" panose="020B0400000000000000" pitchFamily="50" charset="-128"/>
              </a:rPr>
              <a:t>回答</a:t>
            </a:r>
            <a:endParaRPr sz="692" dirty="0">
              <a:latin typeface="游ゴシック" panose="020B0400000000000000" pitchFamily="50" charset="-128"/>
              <a:ea typeface="游ゴシック" panose="020B0400000000000000" pitchFamily="50" charset="-128"/>
            </a:endParaRPr>
          </a:p>
        </p:txBody>
      </p:sp>
      <p:sp>
        <p:nvSpPr>
          <p:cNvPr id="126" name="Google Shape;126;p2"/>
          <p:cNvSpPr txBox="1"/>
          <p:nvPr/>
        </p:nvSpPr>
        <p:spPr>
          <a:xfrm>
            <a:off x="646460" y="1669839"/>
            <a:ext cx="7851082" cy="1153842"/>
          </a:xfrm>
          <a:prstGeom prst="rect">
            <a:avLst/>
          </a:prstGeom>
          <a:noFill/>
          <a:ln>
            <a:noFill/>
          </a:ln>
        </p:spPr>
        <p:txBody>
          <a:bodyPr spcFirstLastPara="1" wrap="square" lIns="35719" tIns="35719" rIns="35719" bIns="35719" anchor="ctr" anchorCtr="0">
            <a:spAutoFit/>
          </a:bodyPr>
          <a:lstStyle/>
          <a:p>
            <a:pPr>
              <a:buSzPts val="2000"/>
            </a:pPr>
            <a:r>
              <a:rPr lang="en-US" altLang="ja-JP" sz="1406" dirty="0" err="1">
                <a:latin typeface="游ゴシック" panose="020B0400000000000000" pitchFamily="50" charset="-128"/>
                <a:ea typeface="游ゴシック" panose="020B0400000000000000" pitchFamily="50" charset="-128"/>
              </a:rPr>
              <a:t>Geppo</a:t>
            </a:r>
            <a:r>
              <a:rPr lang="ja-JP" altLang="en-US" sz="1406" dirty="0">
                <a:latin typeface="游ゴシック" panose="020B0400000000000000" pitchFamily="50" charset="-128"/>
                <a:ea typeface="游ゴシック" panose="020B0400000000000000" pitchFamily="50" charset="-128"/>
              </a:rPr>
              <a:t>では通常アラート対応を通して個人ごとにサーベイ結果に応じたフィードバックを行いますが、これのみでは非アラート対象者に対しては何も返さないことになってしまいます。</a:t>
            </a:r>
            <a:endParaRPr sz="1406" dirty="0">
              <a:latin typeface="游ゴシック" panose="020B0400000000000000" pitchFamily="50" charset="-128"/>
              <a:ea typeface="游ゴシック" panose="020B0400000000000000" pitchFamily="50" charset="-128"/>
            </a:endParaRPr>
          </a:p>
          <a:p>
            <a:pPr>
              <a:buSzPts val="2000"/>
            </a:pPr>
            <a:r>
              <a:rPr lang="ja-JP" altLang="en-US" sz="1406" dirty="0">
                <a:latin typeface="游ゴシック" panose="020B0400000000000000" pitchFamily="50" charset="-128"/>
                <a:ea typeface="游ゴシック" panose="020B0400000000000000" pitchFamily="50" charset="-128"/>
              </a:rPr>
              <a:t>そのため、</a:t>
            </a:r>
            <a:r>
              <a:rPr lang="ja-JP" altLang="en-US" sz="1406" u="sng" dirty="0">
                <a:latin typeface="游ゴシック" panose="020B0400000000000000" pitchFamily="50" charset="-128"/>
                <a:ea typeface="游ゴシック" panose="020B0400000000000000" pitchFamily="50" charset="-128"/>
              </a:rPr>
              <a:t>「なぜ</a:t>
            </a:r>
            <a:r>
              <a:rPr lang="en-US" altLang="ja-JP" sz="1406" u="sng" dirty="0" err="1">
                <a:latin typeface="游ゴシック" panose="020B0400000000000000" pitchFamily="50" charset="-128"/>
                <a:ea typeface="游ゴシック" panose="020B0400000000000000" pitchFamily="50" charset="-128"/>
              </a:rPr>
              <a:t>Geppo</a:t>
            </a:r>
            <a:r>
              <a:rPr lang="ja-JP" altLang="en-US" sz="1406" u="sng" dirty="0">
                <a:latin typeface="游ゴシック" panose="020B0400000000000000" pitchFamily="50" charset="-128"/>
                <a:ea typeface="游ゴシック" panose="020B0400000000000000" pitchFamily="50" charset="-128"/>
              </a:rPr>
              <a:t>に回答する必要があるのか？」といったサーベイの意味付けや、「どんな対応をうけられるのか？」といったサーベイへの期待値形成</a:t>
            </a:r>
            <a:r>
              <a:rPr lang="ja-JP" altLang="en-US" sz="1406" dirty="0">
                <a:latin typeface="游ゴシック" panose="020B0400000000000000" pitchFamily="50" charset="-128"/>
                <a:ea typeface="游ゴシック" panose="020B0400000000000000" pitchFamily="50" charset="-128"/>
              </a:rPr>
              <a:t>の観点から全体へのフィードバックは非常に重要となります。</a:t>
            </a:r>
            <a:endParaRPr sz="1406"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8"/>
          <p:cNvSpPr txBox="1">
            <a:spLocks noGrp="1"/>
          </p:cNvSpPr>
          <p:nvPr>
            <p:ph type="title"/>
          </p:nvPr>
        </p:nvSpPr>
        <p:spPr>
          <a:prstGeom prst="rect">
            <a:avLst/>
          </a:prstGeom>
          <a:noFill/>
          <a:ln>
            <a:noFill/>
          </a:ln>
        </p:spPr>
        <p:txBody>
          <a:bodyPr spcFirstLastPara="1" wrap="square" lIns="35719" tIns="35719" rIns="35719" bIns="35719" anchor="ctr" anchorCtr="0">
            <a:noAutofit/>
          </a:bodyPr>
          <a:lstStyle/>
          <a:p>
            <a:r>
              <a:rPr lang="ja-JP" sz="2400"/>
              <a:t>デザイン材料置き場</a:t>
            </a:r>
            <a:endParaRPr sz="2400"/>
          </a:p>
        </p:txBody>
      </p:sp>
      <p:sp>
        <p:nvSpPr>
          <p:cNvPr id="2" name="スライド番号プレースホルダー 1">
            <a:extLst>
              <a:ext uri="{FF2B5EF4-FFF2-40B4-BE49-F238E27FC236}">
                <a16:creationId xmlns:a16="http://schemas.microsoft.com/office/drawing/2014/main" id="{B15D5E0B-FCED-4A8E-B4F2-8E819F45DB54}"/>
              </a:ext>
            </a:extLst>
          </p:cNvPr>
          <p:cNvSpPr>
            <a:spLocks noGrp="1"/>
          </p:cNvSpPr>
          <p:nvPr>
            <p:ph type="sldNum" sz="quarter" idx="2"/>
          </p:nvPr>
        </p:nvSpPr>
        <p:spPr/>
        <p:txBody>
          <a:bodyPr/>
          <a:lstStyle/>
          <a:p>
            <a:fld id="{86CB4B4D-7CA3-9044-876B-883B54F8677D}" type="slidenum">
              <a:rPr lang="en-US" altLang="ja-JP" smtClean="0"/>
              <a:t>20</a:t>
            </a:fld>
            <a:endParaRPr lang="en-US" altLang="ja-JP"/>
          </a:p>
        </p:txBody>
      </p:sp>
      <p:sp>
        <p:nvSpPr>
          <p:cNvPr id="385" name="Google Shape;385;p18"/>
          <p:cNvSpPr/>
          <p:nvPr/>
        </p:nvSpPr>
        <p:spPr>
          <a:xfrm>
            <a:off x="515182" y="1607494"/>
            <a:ext cx="4310397" cy="2132636"/>
          </a:xfrm>
          <a:prstGeom prst="roundRect">
            <a:avLst>
              <a:gd name="adj" fmla="val 16667"/>
            </a:avLst>
          </a:prstGeom>
          <a:noFill/>
          <a:ln w="38100" cap="flat" cmpd="sng">
            <a:solidFill>
              <a:srgbClr val="595959"/>
            </a:solidFill>
            <a:prstDash val="solid"/>
            <a:miter lim="400000"/>
            <a:headEnd type="none" w="sm" len="sm"/>
            <a:tailEnd type="none" w="sm" len="sm"/>
          </a:ln>
        </p:spPr>
        <p:txBody>
          <a:bodyPr spcFirstLastPara="1" wrap="square" lIns="35719" tIns="35719" rIns="35719" bIns="35719" anchor="ctr" anchorCtr="0">
            <a:spAutoFit/>
          </a:bodyPr>
          <a:lstStyle/>
          <a:p>
            <a:pPr algn="ctr">
              <a:buSzPts val="2200"/>
            </a:pPr>
            <a:endParaRPr sz="1547">
              <a:solidFill>
                <a:srgbClr val="FFFFFF"/>
              </a:solidFill>
            </a:endParaRPr>
          </a:p>
        </p:txBody>
      </p:sp>
      <p:pic>
        <p:nvPicPr>
          <p:cNvPr id="386" name="Google Shape;386;p18"/>
          <p:cNvPicPr preferRelativeResize="0"/>
          <p:nvPr/>
        </p:nvPicPr>
        <p:blipFill rotWithShape="1">
          <a:blip r:embed="rId3">
            <a:alphaModFix/>
          </a:blip>
          <a:srcRect/>
          <a:stretch/>
        </p:blipFill>
        <p:spPr>
          <a:xfrm>
            <a:off x="1101634" y="1764577"/>
            <a:ext cx="549252" cy="776991"/>
          </a:xfrm>
          <a:prstGeom prst="rect">
            <a:avLst/>
          </a:prstGeom>
          <a:noFill/>
          <a:ln>
            <a:noFill/>
          </a:ln>
        </p:spPr>
      </p:pic>
      <p:pic>
        <p:nvPicPr>
          <p:cNvPr id="387" name="Google Shape;387;p18"/>
          <p:cNvPicPr preferRelativeResize="0"/>
          <p:nvPr/>
        </p:nvPicPr>
        <p:blipFill rotWithShape="1">
          <a:blip r:embed="rId4">
            <a:alphaModFix/>
          </a:blip>
          <a:srcRect/>
          <a:stretch/>
        </p:blipFill>
        <p:spPr>
          <a:xfrm>
            <a:off x="2415849" y="1791369"/>
            <a:ext cx="509063" cy="723406"/>
          </a:xfrm>
          <a:prstGeom prst="rect">
            <a:avLst/>
          </a:prstGeom>
          <a:noFill/>
          <a:ln>
            <a:noFill/>
          </a:ln>
        </p:spPr>
      </p:pic>
      <p:pic>
        <p:nvPicPr>
          <p:cNvPr id="388" name="Google Shape;388;p18"/>
          <p:cNvPicPr preferRelativeResize="0"/>
          <p:nvPr/>
        </p:nvPicPr>
        <p:blipFill rotWithShape="1">
          <a:blip r:embed="rId5">
            <a:alphaModFix/>
          </a:blip>
          <a:srcRect/>
          <a:stretch/>
        </p:blipFill>
        <p:spPr>
          <a:xfrm>
            <a:off x="3689875" y="1833151"/>
            <a:ext cx="509063" cy="689915"/>
          </a:xfrm>
          <a:prstGeom prst="rect">
            <a:avLst/>
          </a:prstGeom>
          <a:noFill/>
          <a:ln>
            <a:noFill/>
          </a:ln>
        </p:spPr>
      </p:pic>
      <p:pic>
        <p:nvPicPr>
          <p:cNvPr id="389" name="Google Shape;389;p18" descr="イメージ"/>
          <p:cNvPicPr preferRelativeResize="0"/>
          <p:nvPr/>
        </p:nvPicPr>
        <p:blipFill rotWithShape="1">
          <a:blip r:embed="rId6">
            <a:alphaModFix/>
          </a:blip>
          <a:srcRect/>
          <a:stretch/>
        </p:blipFill>
        <p:spPr>
          <a:xfrm>
            <a:off x="1763842" y="2612903"/>
            <a:ext cx="1813077" cy="1153550"/>
          </a:xfrm>
          <a:prstGeom prst="rect">
            <a:avLst/>
          </a:prstGeom>
          <a:noFill/>
          <a:ln>
            <a:noFill/>
          </a:ln>
        </p:spPr>
      </p:pic>
      <p:sp>
        <p:nvSpPr>
          <p:cNvPr id="390" name="Google Shape;390;p18"/>
          <p:cNvSpPr/>
          <p:nvPr/>
        </p:nvSpPr>
        <p:spPr>
          <a:xfrm>
            <a:off x="515182" y="4156364"/>
            <a:ext cx="4310397" cy="2253672"/>
          </a:xfrm>
          <a:prstGeom prst="roundRect">
            <a:avLst>
              <a:gd name="adj" fmla="val 16667"/>
            </a:avLst>
          </a:prstGeom>
          <a:noFill/>
          <a:ln w="38100" cap="flat" cmpd="sng">
            <a:solidFill>
              <a:srgbClr val="595959"/>
            </a:solidFill>
            <a:prstDash val="solid"/>
            <a:miter lim="400000"/>
            <a:headEnd type="none" w="sm" len="sm"/>
            <a:tailEnd type="none" w="sm" len="sm"/>
          </a:ln>
        </p:spPr>
        <p:txBody>
          <a:bodyPr spcFirstLastPara="1" wrap="square" lIns="35719" tIns="35719" rIns="35719" bIns="35719" anchor="ctr" anchorCtr="0">
            <a:spAutoFit/>
          </a:bodyPr>
          <a:lstStyle/>
          <a:p>
            <a:pPr algn="ctr">
              <a:buSzPts val="2200"/>
            </a:pPr>
            <a:endParaRPr sz="1547">
              <a:solidFill>
                <a:srgbClr val="FFFFFF"/>
              </a:solidFill>
            </a:endParaRPr>
          </a:p>
        </p:txBody>
      </p:sp>
      <p:pic>
        <p:nvPicPr>
          <p:cNvPr id="391" name="Google Shape;391;p18" descr="イメージ"/>
          <p:cNvPicPr preferRelativeResize="0"/>
          <p:nvPr/>
        </p:nvPicPr>
        <p:blipFill rotWithShape="1">
          <a:blip r:embed="rId7">
            <a:alphaModFix/>
          </a:blip>
          <a:srcRect/>
          <a:stretch/>
        </p:blipFill>
        <p:spPr>
          <a:xfrm>
            <a:off x="3264852" y="4523587"/>
            <a:ext cx="1359108" cy="1566334"/>
          </a:xfrm>
          <a:prstGeom prst="rect">
            <a:avLst/>
          </a:prstGeom>
          <a:noFill/>
          <a:ln>
            <a:noFill/>
          </a:ln>
        </p:spPr>
      </p:pic>
      <p:pic>
        <p:nvPicPr>
          <p:cNvPr id="392" name="Google Shape;392;p18" descr="イメージ"/>
          <p:cNvPicPr preferRelativeResize="0"/>
          <p:nvPr/>
        </p:nvPicPr>
        <p:blipFill rotWithShape="1">
          <a:blip r:embed="rId8">
            <a:alphaModFix/>
          </a:blip>
          <a:srcRect/>
          <a:stretch/>
        </p:blipFill>
        <p:spPr>
          <a:xfrm>
            <a:off x="1987938" y="4523587"/>
            <a:ext cx="1300885" cy="1482394"/>
          </a:xfrm>
          <a:prstGeom prst="rect">
            <a:avLst/>
          </a:prstGeom>
          <a:noFill/>
          <a:ln>
            <a:noFill/>
          </a:ln>
        </p:spPr>
      </p:pic>
      <p:pic>
        <p:nvPicPr>
          <p:cNvPr id="393" name="Google Shape;393;p18" descr="イメージ"/>
          <p:cNvPicPr preferRelativeResize="0"/>
          <p:nvPr/>
        </p:nvPicPr>
        <p:blipFill rotWithShape="1">
          <a:blip r:embed="rId9">
            <a:alphaModFix/>
          </a:blip>
          <a:srcRect/>
          <a:stretch/>
        </p:blipFill>
        <p:spPr>
          <a:xfrm>
            <a:off x="641221" y="4606676"/>
            <a:ext cx="1220679" cy="1316218"/>
          </a:xfrm>
          <a:prstGeom prst="rect">
            <a:avLst/>
          </a:prstGeom>
          <a:noFill/>
          <a:ln>
            <a:noFill/>
          </a:ln>
        </p:spPr>
      </p:pic>
      <p:sp>
        <p:nvSpPr>
          <p:cNvPr id="394" name="Google Shape;394;p18"/>
          <p:cNvSpPr/>
          <p:nvPr/>
        </p:nvSpPr>
        <p:spPr>
          <a:xfrm>
            <a:off x="1799765" y="4002239"/>
            <a:ext cx="1677232" cy="310214"/>
          </a:xfrm>
          <a:prstGeom prst="rect">
            <a:avLst/>
          </a:prstGeom>
          <a:solidFill>
            <a:srgbClr val="55BBB3"/>
          </a:solidFill>
          <a:ln>
            <a:noFill/>
          </a:ln>
        </p:spPr>
        <p:txBody>
          <a:bodyPr spcFirstLastPara="1" wrap="square" lIns="35719" tIns="35719" rIns="35719" bIns="35719" anchor="ctr" anchorCtr="0">
            <a:spAutoFit/>
          </a:bodyPr>
          <a:lstStyle/>
          <a:p>
            <a:pPr algn="ctr">
              <a:buClr>
                <a:srgbClr val="FFFFFF"/>
              </a:buClr>
              <a:buSzPts val="2200"/>
            </a:pPr>
            <a:r>
              <a:rPr lang="ja-JP" altLang="en-US" sz="1547" b="1">
                <a:solidFill>
                  <a:srgbClr val="FFFFFF"/>
                </a:solidFill>
                <a:latin typeface="游ゴシック" panose="020B0400000000000000" pitchFamily="50" charset="-128"/>
                <a:ea typeface="游ゴシック" panose="020B0400000000000000" pitchFamily="50" charset="-128"/>
              </a:rPr>
              <a:t>管理者</a:t>
            </a:r>
            <a:endParaRPr sz="692" b="1">
              <a:latin typeface="游ゴシック" panose="020B0400000000000000" pitchFamily="50" charset="-128"/>
              <a:ea typeface="游ゴシック" panose="020B0400000000000000" pitchFamily="50" charset="-128"/>
            </a:endParaRPr>
          </a:p>
        </p:txBody>
      </p:sp>
      <p:sp>
        <p:nvSpPr>
          <p:cNvPr id="395" name="Google Shape;395;p18"/>
          <p:cNvSpPr/>
          <p:nvPr/>
        </p:nvSpPr>
        <p:spPr>
          <a:xfrm>
            <a:off x="1831764" y="1429394"/>
            <a:ext cx="1677232" cy="310214"/>
          </a:xfrm>
          <a:prstGeom prst="rect">
            <a:avLst/>
          </a:prstGeom>
          <a:solidFill>
            <a:srgbClr val="55BBB3"/>
          </a:solidFill>
          <a:ln>
            <a:noFill/>
          </a:ln>
        </p:spPr>
        <p:txBody>
          <a:bodyPr spcFirstLastPara="1" wrap="square" lIns="35719" tIns="35719" rIns="35719" bIns="35719" anchor="ctr" anchorCtr="0">
            <a:spAutoFit/>
          </a:bodyPr>
          <a:lstStyle/>
          <a:p>
            <a:pPr algn="ctr">
              <a:buClr>
                <a:srgbClr val="FFFFFF"/>
              </a:buClr>
              <a:buSzPts val="2200"/>
            </a:pPr>
            <a:r>
              <a:rPr lang="ja-JP" altLang="en-US" sz="1547" b="1">
                <a:solidFill>
                  <a:srgbClr val="FFFFFF"/>
                </a:solidFill>
                <a:latin typeface="游ゴシック" panose="020B0400000000000000" pitchFamily="50" charset="-128"/>
                <a:ea typeface="游ゴシック" panose="020B0400000000000000" pitchFamily="50" charset="-128"/>
              </a:rPr>
              <a:t>回答者</a:t>
            </a:r>
            <a:endParaRPr sz="692" b="1">
              <a:latin typeface="游ゴシック" panose="020B0400000000000000" pitchFamily="50" charset="-128"/>
              <a:ea typeface="游ゴシック" panose="020B0400000000000000" pitchFamily="50" charset="-128"/>
            </a:endParaRPr>
          </a:p>
        </p:txBody>
      </p:sp>
      <p:pic>
        <p:nvPicPr>
          <p:cNvPr id="396" name="Google Shape;396;p18" descr="Picture 6"/>
          <p:cNvPicPr preferRelativeResize="0"/>
          <p:nvPr/>
        </p:nvPicPr>
        <p:blipFill rotWithShape="1">
          <a:blip r:embed="rId10">
            <a:alphaModFix/>
          </a:blip>
          <a:srcRect/>
          <a:stretch/>
        </p:blipFill>
        <p:spPr>
          <a:xfrm>
            <a:off x="6067398" y="3581090"/>
            <a:ext cx="2001283" cy="667095"/>
          </a:xfrm>
          <a:prstGeom prst="rect">
            <a:avLst/>
          </a:prstGeom>
          <a:noFill/>
          <a:ln>
            <a:noFill/>
          </a:ln>
        </p:spPr>
      </p:pic>
      <p:pic>
        <p:nvPicPr>
          <p:cNvPr id="397" name="Google Shape;397;p18"/>
          <p:cNvPicPr preferRelativeResize="0"/>
          <p:nvPr/>
        </p:nvPicPr>
        <p:blipFill rotWithShape="1">
          <a:blip r:embed="rId11">
            <a:alphaModFix/>
          </a:blip>
          <a:srcRect/>
          <a:stretch/>
        </p:blipFill>
        <p:spPr>
          <a:xfrm>
            <a:off x="5366038" y="4528007"/>
            <a:ext cx="553835" cy="553835"/>
          </a:xfrm>
          <a:prstGeom prst="rect">
            <a:avLst/>
          </a:prstGeom>
          <a:noFill/>
          <a:ln>
            <a:noFill/>
          </a:ln>
        </p:spPr>
      </p:pic>
      <p:pic>
        <p:nvPicPr>
          <p:cNvPr id="398" name="Google Shape;398;p18"/>
          <p:cNvPicPr preferRelativeResize="0"/>
          <p:nvPr/>
        </p:nvPicPr>
        <p:blipFill rotWithShape="1">
          <a:blip r:embed="rId12">
            <a:alphaModFix/>
          </a:blip>
          <a:srcRect/>
          <a:stretch/>
        </p:blipFill>
        <p:spPr>
          <a:xfrm>
            <a:off x="6033721" y="4504440"/>
            <a:ext cx="600970" cy="600970"/>
          </a:xfrm>
          <a:prstGeom prst="rect">
            <a:avLst/>
          </a:prstGeom>
          <a:noFill/>
          <a:ln>
            <a:noFill/>
          </a:ln>
        </p:spPr>
      </p:pic>
      <p:pic>
        <p:nvPicPr>
          <p:cNvPr id="399" name="Google Shape;399;p18"/>
          <p:cNvPicPr preferRelativeResize="0"/>
          <p:nvPr/>
        </p:nvPicPr>
        <p:blipFill rotWithShape="1">
          <a:blip r:embed="rId13">
            <a:alphaModFix/>
          </a:blip>
          <a:srcRect/>
          <a:stretch/>
        </p:blipFill>
        <p:spPr>
          <a:xfrm>
            <a:off x="7501388" y="4505301"/>
            <a:ext cx="599247" cy="599247"/>
          </a:xfrm>
          <a:prstGeom prst="rect">
            <a:avLst/>
          </a:prstGeom>
          <a:noFill/>
          <a:ln>
            <a:noFill/>
          </a:ln>
        </p:spPr>
      </p:pic>
      <p:pic>
        <p:nvPicPr>
          <p:cNvPr id="400" name="Google Shape;400;p18"/>
          <p:cNvPicPr preferRelativeResize="0"/>
          <p:nvPr/>
        </p:nvPicPr>
        <p:blipFill rotWithShape="1">
          <a:blip r:embed="rId14">
            <a:alphaModFix/>
          </a:blip>
          <a:srcRect/>
          <a:stretch/>
        </p:blipFill>
        <p:spPr>
          <a:xfrm>
            <a:off x="6748540" y="4485424"/>
            <a:ext cx="639000" cy="639000"/>
          </a:xfrm>
          <a:prstGeom prst="rect">
            <a:avLst/>
          </a:prstGeom>
          <a:noFill/>
          <a:ln>
            <a:noFill/>
          </a:ln>
        </p:spPr>
      </p:pic>
      <p:pic>
        <p:nvPicPr>
          <p:cNvPr id="401" name="Google Shape;401;p18"/>
          <p:cNvPicPr preferRelativeResize="0"/>
          <p:nvPr/>
        </p:nvPicPr>
        <p:blipFill rotWithShape="1">
          <a:blip r:embed="rId15">
            <a:alphaModFix/>
          </a:blip>
          <a:srcRect/>
          <a:stretch/>
        </p:blipFill>
        <p:spPr>
          <a:xfrm>
            <a:off x="8214485" y="4504440"/>
            <a:ext cx="600970" cy="600970"/>
          </a:xfrm>
          <a:prstGeom prst="rect">
            <a:avLst/>
          </a:prstGeom>
          <a:noFill/>
          <a:ln>
            <a:noFill/>
          </a:ln>
        </p:spPr>
      </p:pic>
      <p:sp>
        <p:nvSpPr>
          <p:cNvPr id="402" name="Google Shape;402;p18"/>
          <p:cNvSpPr/>
          <p:nvPr/>
        </p:nvSpPr>
        <p:spPr>
          <a:xfrm>
            <a:off x="5708072" y="5373843"/>
            <a:ext cx="2728335" cy="823757"/>
          </a:xfrm>
          <a:prstGeom prst="rect">
            <a:avLst/>
          </a:prstGeom>
          <a:solidFill>
            <a:srgbClr val="55BBB3"/>
          </a:solidFill>
          <a:ln>
            <a:noFill/>
          </a:ln>
        </p:spPr>
        <p:txBody>
          <a:bodyPr spcFirstLastPara="1" wrap="square" lIns="35719" tIns="35719" rIns="35719" bIns="35719" anchor="ctr" anchorCtr="0">
            <a:spAutoFit/>
          </a:bodyPr>
          <a:lstStyle/>
          <a:p>
            <a:pPr algn="ctr">
              <a:buSzPts val="2200"/>
            </a:pPr>
            <a:endParaRPr sz="1547">
              <a:solidFill>
                <a:srgbClr val="FFFFFF"/>
              </a:solidFill>
            </a:endParaRPr>
          </a:p>
        </p:txBody>
      </p:sp>
      <p:pic>
        <p:nvPicPr>
          <p:cNvPr id="403" name="Google Shape;403;p18" descr="イメージ"/>
          <p:cNvPicPr preferRelativeResize="0"/>
          <p:nvPr/>
        </p:nvPicPr>
        <p:blipFill rotWithShape="1">
          <a:blip r:embed="rId16">
            <a:alphaModFix/>
          </a:blip>
          <a:srcRect/>
          <a:stretch/>
        </p:blipFill>
        <p:spPr>
          <a:xfrm>
            <a:off x="6024694" y="5449219"/>
            <a:ext cx="2026396" cy="675469"/>
          </a:xfrm>
          <a:prstGeom prst="rect">
            <a:avLst/>
          </a:prstGeom>
          <a:noFill/>
          <a:ln>
            <a:noFill/>
          </a:ln>
        </p:spPr>
      </p:pic>
      <p:sp>
        <p:nvSpPr>
          <p:cNvPr id="404" name="Google Shape;404;p18"/>
          <p:cNvSpPr/>
          <p:nvPr/>
        </p:nvSpPr>
        <p:spPr>
          <a:xfrm>
            <a:off x="5089235" y="3251200"/>
            <a:ext cx="3953801" cy="3158836"/>
          </a:xfrm>
          <a:prstGeom prst="roundRect">
            <a:avLst>
              <a:gd name="adj" fmla="val 16667"/>
            </a:avLst>
          </a:prstGeom>
          <a:noFill/>
          <a:ln w="38100" cap="flat" cmpd="sng">
            <a:solidFill>
              <a:srgbClr val="595959"/>
            </a:solidFill>
            <a:prstDash val="solid"/>
            <a:miter lim="400000"/>
            <a:headEnd type="none" w="sm" len="sm"/>
            <a:tailEnd type="none" w="sm" len="sm"/>
          </a:ln>
        </p:spPr>
        <p:txBody>
          <a:bodyPr spcFirstLastPara="1" wrap="square" lIns="35719" tIns="35719" rIns="35719" bIns="35719" anchor="ctr" anchorCtr="0">
            <a:spAutoFit/>
          </a:bodyPr>
          <a:lstStyle/>
          <a:p>
            <a:pPr algn="ctr">
              <a:buSzPts val="2200"/>
            </a:pPr>
            <a:endParaRPr sz="1547">
              <a:solidFill>
                <a:srgbClr val="FFFFFF"/>
              </a:solidFill>
            </a:endParaRPr>
          </a:p>
        </p:txBody>
      </p:sp>
      <p:sp>
        <p:nvSpPr>
          <p:cNvPr id="405" name="Google Shape;405;p18"/>
          <p:cNvSpPr/>
          <p:nvPr/>
        </p:nvSpPr>
        <p:spPr>
          <a:xfrm>
            <a:off x="6199276" y="3071585"/>
            <a:ext cx="1677232" cy="310214"/>
          </a:xfrm>
          <a:prstGeom prst="rect">
            <a:avLst/>
          </a:prstGeom>
          <a:solidFill>
            <a:srgbClr val="55BBB3"/>
          </a:solidFill>
          <a:ln>
            <a:noFill/>
          </a:ln>
        </p:spPr>
        <p:txBody>
          <a:bodyPr spcFirstLastPara="1" wrap="square" lIns="35719" tIns="35719" rIns="35719" bIns="35719" anchor="ctr" anchorCtr="0">
            <a:spAutoFit/>
          </a:bodyPr>
          <a:lstStyle/>
          <a:p>
            <a:pPr algn="ctr">
              <a:buClr>
                <a:srgbClr val="FFFFFF"/>
              </a:buClr>
              <a:buSzPts val="2200"/>
            </a:pPr>
            <a:r>
              <a:rPr lang="en-US" altLang="ja-JP" sz="1547" b="1">
                <a:solidFill>
                  <a:srgbClr val="FFFFFF"/>
                </a:solidFill>
                <a:latin typeface="游ゴシック" panose="020B0400000000000000" pitchFamily="50" charset="-128"/>
                <a:ea typeface="游ゴシック" panose="020B0400000000000000" pitchFamily="50" charset="-128"/>
              </a:rPr>
              <a:t>Geppo</a:t>
            </a:r>
            <a:r>
              <a:rPr lang="ja-JP" altLang="en-US" sz="1547" b="1">
                <a:solidFill>
                  <a:srgbClr val="FFFFFF"/>
                </a:solidFill>
                <a:latin typeface="游ゴシック" panose="020B0400000000000000" pitchFamily="50" charset="-128"/>
                <a:ea typeface="游ゴシック" panose="020B0400000000000000" pitchFamily="50" charset="-128"/>
              </a:rPr>
              <a:t>＋天気</a:t>
            </a:r>
            <a:endParaRPr sz="692">
              <a:latin typeface="游ゴシック" panose="020B0400000000000000" pitchFamily="50" charset="-128"/>
              <a:ea typeface="游ゴシック" panose="020B0400000000000000" pitchFamily="50" charset="-128"/>
            </a:endParaRPr>
          </a:p>
        </p:txBody>
      </p:sp>
      <p:sp>
        <p:nvSpPr>
          <p:cNvPr id="406" name="Google Shape;406;p18"/>
          <p:cNvSpPr txBox="1"/>
          <p:nvPr/>
        </p:nvSpPr>
        <p:spPr>
          <a:xfrm>
            <a:off x="5192525" y="1569846"/>
            <a:ext cx="3751027" cy="851003"/>
          </a:xfrm>
          <a:prstGeom prst="rect">
            <a:avLst/>
          </a:prstGeom>
          <a:noFill/>
          <a:ln>
            <a:noFill/>
          </a:ln>
        </p:spPr>
        <p:txBody>
          <a:bodyPr spcFirstLastPara="1" wrap="square" lIns="35719" tIns="35719" rIns="35719" bIns="35719" anchor="ctr" anchorCtr="0">
            <a:spAutoFit/>
          </a:bodyPr>
          <a:lstStyle/>
          <a:p>
            <a:pPr algn="ctr">
              <a:buSzPts val="2400"/>
            </a:pPr>
            <a:r>
              <a:rPr lang="ja-JP" altLang="en-US" sz="1687">
                <a:latin typeface="游ゴシック" panose="020B0400000000000000" pitchFamily="50" charset="-128"/>
                <a:ea typeface="游ゴシック" panose="020B0400000000000000" pitchFamily="50" charset="-128"/>
              </a:rPr>
              <a:t>回答者の方へフィードバックする際に</a:t>
            </a:r>
            <a:endParaRPr sz="1687">
              <a:latin typeface="游ゴシック" panose="020B0400000000000000" pitchFamily="50" charset="-128"/>
              <a:ea typeface="游ゴシック" panose="020B0400000000000000" pitchFamily="50" charset="-128"/>
            </a:endParaRPr>
          </a:p>
          <a:p>
            <a:pPr algn="ctr">
              <a:buSzPts val="2400"/>
            </a:pPr>
            <a:r>
              <a:rPr lang="ja-JP" altLang="en-US" sz="1687">
                <a:latin typeface="游ゴシック" panose="020B0400000000000000" pitchFamily="50" charset="-128"/>
                <a:ea typeface="游ゴシック" panose="020B0400000000000000" pitchFamily="50" charset="-128"/>
              </a:rPr>
              <a:t>必要な場合はこちらのデザインも</a:t>
            </a:r>
            <a:endParaRPr sz="1687">
              <a:latin typeface="游ゴシック" panose="020B0400000000000000" pitchFamily="50" charset="-128"/>
              <a:ea typeface="游ゴシック" panose="020B0400000000000000" pitchFamily="50" charset="-128"/>
            </a:endParaRPr>
          </a:p>
          <a:p>
            <a:pPr algn="ctr">
              <a:buSzPts val="2400"/>
            </a:pPr>
            <a:r>
              <a:rPr lang="ja-JP" altLang="en-US" sz="1687">
                <a:latin typeface="游ゴシック" panose="020B0400000000000000" pitchFamily="50" charset="-128"/>
                <a:ea typeface="游ゴシック" panose="020B0400000000000000" pitchFamily="50" charset="-128"/>
              </a:rPr>
              <a:t>ご活用ください。</a:t>
            </a:r>
            <a:endParaRPr sz="692">
              <a:latin typeface="游ゴシック" panose="020B0400000000000000" pitchFamily="50" charset="-128"/>
              <a:ea typeface="游ゴシック" panose="020B0400000000000000"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a:spLocks noGrp="1"/>
          </p:cNvSpPr>
          <p:nvPr>
            <p:ph type="title"/>
          </p:nvPr>
        </p:nvSpPr>
        <p:spPr>
          <a:prstGeom prst="rect">
            <a:avLst/>
          </a:prstGeom>
          <a:noFill/>
          <a:ln>
            <a:noFill/>
          </a:ln>
        </p:spPr>
        <p:txBody>
          <a:bodyPr spcFirstLastPara="1" wrap="square" lIns="35719" tIns="35719" rIns="35719" bIns="35719" anchor="ctr" anchorCtr="0">
            <a:noAutofit/>
          </a:bodyPr>
          <a:lstStyle/>
          <a:p>
            <a:r>
              <a:rPr lang="ja-JP" sz="2400"/>
              <a:t>Geppoでフィードバックできる項目</a:t>
            </a:r>
            <a:endParaRPr sz="2400"/>
          </a:p>
        </p:txBody>
      </p:sp>
      <p:sp>
        <p:nvSpPr>
          <p:cNvPr id="2" name="スライド番号プレースホルダー 1">
            <a:extLst>
              <a:ext uri="{FF2B5EF4-FFF2-40B4-BE49-F238E27FC236}">
                <a16:creationId xmlns:a16="http://schemas.microsoft.com/office/drawing/2014/main" id="{BD57867C-10B5-43B4-A38C-50B5AA01DBDF}"/>
              </a:ext>
            </a:extLst>
          </p:cNvPr>
          <p:cNvSpPr>
            <a:spLocks noGrp="1"/>
          </p:cNvSpPr>
          <p:nvPr>
            <p:ph type="sldNum" sz="quarter" idx="2"/>
          </p:nvPr>
        </p:nvSpPr>
        <p:spPr/>
        <p:txBody>
          <a:bodyPr/>
          <a:lstStyle/>
          <a:p>
            <a:fld id="{86CB4B4D-7CA3-9044-876B-883B54F8677D}" type="slidenum">
              <a:rPr lang="en-US" altLang="ja-JP" smtClean="0"/>
              <a:t>3</a:t>
            </a:fld>
            <a:endParaRPr lang="en-US" altLang="ja-JP"/>
          </a:p>
        </p:txBody>
      </p:sp>
      <p:sp>
        <p:nvSpPr>
          <p:cNvPr id="132" name="Google Shape;132;p3"/>
          <p:cNvSpPr txBox="1"/>
          <p:nvPr/>
        </p:nvSpPr>
        <p:spPr>
          <a:xfrm>
            <a:off x="425606" y="1730939"/>
            <a:ext cx="4047790" cy="3396123"/>
          </a:xfrm>
          <a:prstGeom prst="rect">
            <a:avLst/>
          </a:prstGeom>
          <a:noFill/>
          <a:ln>
            <a:noFill/>
          </a:ln>
        </p:spPr>
        <p:txBody>
          <a:bodyPr spcFirstLastPara="1" wrap="square" lIns="35719" tIns="35719" rIns="35719" bIns="35719" anchor="ctr" anchorCtr="0">
            <a:spAutoFit/>
          </a:bodyPr>
          <a:lstStyle/>
          <a:p>
            <a:pPr marL="321457" indent="-321457">
              <a:lnSpc>
                <a:spcPct val="150000"/>
              </a:lnSpc>
              <a:buSzPts val="2800"/>
              <a:buFont typeface="Arial"/>
              <a:buAutoNum type="arabicPeriod"/>
            </a:pPr>
            <a:r>
              <a:rPr lang="ja-JP" altLang="en-US" sz="1800" b="1" dirty="0">
                <a:latin typeface="游ゴシック" panose="020B0400000000000000" pitchFamily="50" charset="-128"/>
                <a:ea typeface="游ゴシック" panose="020B0400000000000000" pitchFamily="50" charset="-128"/>
              </a:rPr>
              <a:t>（全体）回答率</a:t>
            </a:r>
            <a:endParaRPr sz="1800" b="1" dirty="0">
              <a:latin typeface="游ゴシック" panose="020B0400000000000000" pitchFamily="50" charset="-128"/>
              <a:ea typeface="游ゴシック" panose="020B0400000000000000" pitchFamily="50" charset="-128"/>
            </a:endParaRPr>
          </a:p>
          <a:p>
            <a:pPr marL="321457" indent="-321457">
              <a:lnSpc>
                <a:spcPct val="150000"/>
              </a:lnSpc>
              <a:buSzPts val="2800"/>
              <a:buFont typeface="Arial"/>
              <a:buAutoNum type="arabicPeriod"/>
            </a:pPr>
            <a:r>
              <a:rPr lang="ja-JP" altLang="en-US" sz="1800" b="1" dirty="0">
                <a:latin typeface="游ゴシック" panose="020B0400000000000000" pitchFamily="50" charset="-128"/>
                <a:ea typeface="游ゴシック" panose="020B0400000000000000" pitchFamily="50" charset="-128"/>
              </a:rPr>
              <a:t>（全体）各スコア平均値</a:t>
            </a:r>
            <a:endParaRPr sz="1800" b="1" dirty="0">
              <a:latin typeface="游ゴシック" panose="020B0400000000000000" pitchFamily="50" charset="-128"/>
              <a:ea typeface="游ゴシック" panose="020B0400000000000000" pitchFamily="50" charset="-128"/>
            </a:endParaRPr>
          </a:p>
          <a:p>
            <a:pPr marL="321457" indent="-321457">
              <a:lnSpc>
                <a:spcPct val="150000"/>
              </a:lnSpc>
              <a:buSzPts val="2800"/>
              <a:buFont typeface="Arial"/>
              <a:buAutoNum type="arabicPeriod"/>
            </a:pPr>
            <a:r>
              <a:rPr lang="ja-JP" altLang="en-US" sz="1800" b="1" dirty="0">
                <a:latin typeface="游ゴシック" panose="020B0400000000000000" pitchFamily="50" charset="-128"/>
                <a:ea typeface="游ゴシック" panose="020B0400000000000000" pitchFamily="50" charset="-128"/>
              </a:rPr>
              <a:t>（全体）各スコア天気分布</a:t>
            </a:r>
            <a:br>
              <a:rPr lang="ja-JP" altLang="en-US" sz="1800" b="1" dirty="0">
                <a:latin typeface="游ゴシック" panose="020B0400000000000000" pitchFamily="50" charset="-128"/>
                <a:ea typeface="游ゴシック" panose="020B0400000000000000" pitchFamily="50" charset="-128"/>
              </a:rPr>
            </a:br>
            <a:r>
              <a:rPr lang="en-US" altLang="ja-JP" sz="1800" b="1" dirty="0">
                <a:latin typeface="游ゴシック" panose="020B0400000000000000" pitchFamily="50" charset="-128"/>
                <a:ea typeface="游ゴシック" panose="020B0400000000000000" pitchFamily="50" charset="-128"/>
              </a:rPr>
              <a:t>※</a:t>
            </a:r>
            <a:r>
              <a:rPr lang="ja-JP" altLang="en-US" sz="1800" b="1" dirty="0">
                <a:latin typeface="游ゴシック" panose="020B0400000000000000" pitchFamily="50" charset="-128"/>
                <a:ea typeface="游ゴシック" panose="020B0400000000000000" pitchFamily="50" charset="-128"/>
              </a:rPr>
              <a:t>（組織）ごとの①～③も可能</a:t>
            </a:r>
            <a:endParaRPr sz="1800" b="1" dirty="0">
              <a:latin typeface="游ゴシック" panose="020B0400000000000000" pitchFamily="50" charset="-128"/>
              <a:ea typeface="游ゴシック" panose="020B0400000000000000" pitchFamily="50" charset="-128"/>
            </a:endParaRPr>
          </a:p>
          <a:p>
            <a:pPr marL="321457" indent="-321457">
              <a:lnSpc>
                <a:spcPct val="150000"/>
              </a:lnSpc>
              <a:buSzPts val="2800"/>
              <a:buFont typeface="Arial"/>
              <a:buAutoNum type="arabicPeriod"/>
            </a:pPr>
            <a:r>
              <a:rPr lang="ja-JP" altLang="en-US" sz="1800" b="1" dirty="0">
                <a:latin typeface="游ゴシック" panose="020B0400000000000000" pitchFamily="50" charset="-128"/>
                <a:ea typeface="游ゴシック" panose="020B0400000000000000" pitchFamily="50" charset="-128"/>
              </a:rPr>
              <a:t>コメント内容の抜粋</a:t>
            </a:r>
            <a:endParaRPr sz="1800" b="1" dirty="0">
              <a:latin typeface="游ゴシック" panose="020B0400000000000000" pitchFamily="50" charset="-128"/>
              <a:ea typeface="游ゴシック" panose="020B0400000000000000" pitchFamily="50" charset="-128"/>
            </a:endParaRPr>
          </a:p>
          <a:p>
            <a:pPr marL="321457" indent="-321457">
              <a:lnSpc>
                <a:spcPct val="150000"/>
              </a:lnSpc>
              <a:buSzPts val="2800"/>
              <a:buFont typeface="Arial"/>
              <a:buAutoNum type="arabicPeriod"/>
            </a:pPr>
            <a:r>
              <a:rPr lang="ja-JP" altLang="en-US" sz="1800" b="1" dirty="0">
                <a:latin typeface="游ゴシック" panose="020B0400000000000000" pitchFamily="50" charset="-128"/>
                <a:ea typeface="游ゴシック" panose="020B0400000000000000" pitchFamily="50" charset="-128"/>
              </a:rPr>
              <a:t>追加質問の結果</a:t>
            </a:r>
            <a:endParaRPr sz="1800" b="1" dirty="0">
              <a:latin typeface="游ゴシック" panose="020B0400000000000000" pitchFamily="50" charset="-128"/>
              <a:ea typeface="游ゴシック" panose="020B0400000000000000" pitchFamily="50" charset="-128"/>
            </a:endParaRPr>
          </a:p>
          <a:p>
            <a:pPr marL="321457" indent="-321457">
              <a:lnSpc>
                <a:spcPct val="150000"/>
              </a:lnSpc>
              <a:buSzPts val="2800"/>
              <a:buFont typeface="Arial"/>
              <a:buAutoNum type="arabicPeriod"/>
            </a:pPr>
            <a:r>
              <a:rPr lang="ja-JP" altLang="en-US" sz="1800" b="1" dirty="0">
                <a:latin typeface="游ゴシック" panose="020B0400000000000000" pitchFamily="50" charset="-128"/>
                <a:ea typeface="游ゴシック" panose="020B0400000000000000" pitchFamily="50" charset="-128"/>
              </a:rPr>
              <a:t>アラート対応内容（事例）</a:t>
            </a:r>
            <a:endParaRPr sz="1800" b="1" dirty="0">
              <a:latin typeface="游ゴシック" panose="020B0400000000000000" pitchFamily="50" charset="-128"/>
              <a:ea typeface="游ゴシック" panose="020B0400000000000000" pitchFamily="50" charset="-128"/>
            </a:endParaRPr>
          </a:p>
          <a:p>
            <a:pPr marL="321457" indent="-321457">
              <a:lnSpc>
                <a:spcPct val="150000"/>
              </a:lnSpc>
              <a:buSzPts val="2800"/>
              <a:buFont typeface="Arial"/>
              <a:buAutoNum type="arabicPeriod"/>
            </a:pPr>
            <a:r>
              <a:rPr lang="ja-JP" altLang="en-US" sz="1800" b="1" dirty="0">
                <a:latin typeface="游ゴシック" panose="020B0400000000000000" pitchFamily="50" charset="-128"/>
                <a:ea typeface="游ゴシック" panose="020B0400000000000000" pitchFamily="50" charset="-128"/>
              </a:rPr>
              <a:t>管理者からの声</a:t>
            </a:r>
            <a:endParaRPr sz="1800" b="1" dirty="0">
              <a:latin typeface="游ゴシック" panose="020B0400000000000000" pitchFamily="50" charset="-128"/>
              <a:ea typeface="游ゴシック" panose="020B0400000000000000" pitchFamily="50" charset="-128"/>
            </a:endParaRPr>
          </a:p>
        </p:txBody>
      </p:sp>
      <p:sp>
        <p:nvSpPr>
          <p:cNvPr id="133" name="Google Shape;133;p3"/>
          <p:cNvSpPr/>
          <p:nvPr/>
        </p:nvSpPr>
        <p:spPr>
          <a:xfrm>
            <a:off x="4482452" y="1675259"/>
            <a:ext cx="126776" cy="1611872"/>
          </a:xfrm>
          <a:prstGeom prst="rightBracket">
            <a:avLst>
              <a:gd name="adj" fmla="val 8333"/>
            </a:avLst>
          </a:prstGeom>
          <a:noFill/>
          <a:ln w="25400" cap="flat" cmpd="sng">
            <a:solidFill>
              <a:srgbClr val="000000"/>
            </a:solidFill>
            <a:prstDash val="solid"/>
            <a:miter lim="400000"/>
            <a:headEnd type="none" w="sm" len="sm"/>
            <a:tailEnd type="none" w="sm" len="sm"/>
          </a:ln>
        </p:spPr>
        <p:txBody>
          <a:bodyPr spcFirstLastPara="1" wrap="square" lIns="64283" tIns="32133" rIns="64283" bIns="32133" anchor="t" anchorCtr="0">
            <a:noAutofit/>
          </a:bodyPr>
          <a:lstStyle/>
          <a:p>
            <a:pPr>
              <a:buSzPts val="1800"/>
            </a:pPr>
            <a:endParaRPr sz="1266"/>
          </a:p>
        </p:txBody>
      </p:sp>
      <p:sp>
        <p:nvSpPr>
          <p:cNvPr id="134" name="Google Shape;134;p3"/>
          <p:cNvSpPr txBox="1"/>
          <p:nvPr/>
        </p:nvSpPr>
        <p:spPr>
          <a:xfrm>
            <a:off x="4933213" y="2131173"/>
            <a:ext cx="3941136" cy="591380"/>
          </a:xfrm>
          <a:prstGeom prst="rect">
            <a:avLst/>
          </a:prstGeom>
          <a:noFill/>
          <a:ln>
            <a:noFill/>
          </a:ln>
        </p:spPr>
        <p:txBody>
          <a:bodyPr spcFirstLastPara="1" wrap="square" lIns="35719" tIns="35719" rIns="35719" bIns="35719" anchor="ctr" anchorCtr="0">
            <a:spAutoFit/>
          </a:bodyPr>
          <a:lstStyle/>
          <a:p>
            <a:pPr>
              <a:buSzPts val="2400"/>
            </a:pPr>
            <a:r>
              <a:rPr lang="ja-JP" altLang="en-US" sz="1687">
                <a:latin typeface="游ゴシック" panose="020B0400000000000000" pitchFamily="50" charset="-128"/>
                <a:ea typeface="游ゴシック" panose="020B0400000000000000" pitchFamily="50" charset="-128"/>
              </a:rPr>
              <a:t>①～③はほぼ加工がいらない</a:t>
            </a:r>
            <a:endParaRPr sz="1687">
              <a:latin typeface="游ゴシック" panose="020B0400000000000000" pitchFamily="50" charset="-128"/>
              <a:ea typeface="游ゴシック" panose="020B0400000000000000" pitchFamily="50" charset="-128"/>
            </a:endParaRPr>
          </a:p>
          <a:p>
            <a:pPr>
              <a:buSzPts val="2400"/>
            </a:pPr>
            <a:r>
              <a:rPr lang="ja-JP" altLang="en-US" sz="1687">
                <a:latin typeface="游ゴシック" panose="020B0400000000000000" pitchFamily="50" charset="-128"/>
                <a:ea typeface="游ゴシック" panose="020B0400000000000000" pitchFamily="50" charset="-128"/>
              </a:rPr>
              <a:t>（</a:t>
            </a:r>
            <a:r>
              <a:rPr lang="en-US" altLang="ja-JP" sz="1687">
                <a:latin typeface="游ゴシック" panose="020B0400000000000000" pitchFamily="50" charset="-128"/>
                <a:ea typeface="游ゴシック" panose="020B0400000000000000" pitchFamily="50" charset="-128"/>
              </a:rPr>
              <a:t>※</a:t>
            </a:r>
            <a:r>
              <a:rPr lang="ja-JP" altLang="en-US" sz="1687">
                <a:latin typeface="游ゴシック" panose="020B0400000000000000" pitchFamily="50" charset="-128"/>
                <a:ea typeface="游ゴシック" panose="020B0400000000000000" pitchFamily="50" charset="-128"/>
              </a:rPr>
              <a:t>コメントなどは追記する必要あり）</a:t>
            </a:r>
            <a:endParaRPr sz="1687">
              <a:latin typeface="游ゴシック" panose="020B0400000000000000" pitchFamily="50" charset="-128"/>
              <a:ea typeface="游ゴシック" panose="020B0400000000000000" pitchFamily="50" charset="-128"/>
            </a:endParaRPr>
          </a:p>
        </p:txBody>
      </p:sp>
      <p:sp>
        <p:nvSpPr>
          <p:cNvPr id="135" name="Google Shape;135;p3"/>
          <p:cNvSpPr txBox="1"/>
          <p:nvPr/>
        </p:nvSpPr>
        <p:spPr>
          <a:xfrm>
            <a:off x="4933213" y="4041120"/>
            <a:ext cx="3941136" cy="591380"/>
          </a:xfrm>
          <a:prstGeom prst="rect">
            <a:avLst/>
          </a:prstGeom>
          <a:noFill/>
          <a:ln>
            <a:noFill/>
          </a:ln>
        </p:spPr>
        <p:txBody>
          <a:bodyPr spcFirstLastPara="1" wrap="square" lIns="35719" tIns="35719" rIns="35719" bIns="35719" anchor="ctr" anchorCtr="0">
            <a:spAutoFit/>
          </a:bodyPr>
          <a:lstStyle/>
          <a:p>
            <a:pPr>
              <a:buSzPts val="2400"/>
            </a:pPr>
            <a:r>
              <a:rPr lang="ja-JP" altLang="en-US" sz="1687">
                <a:latin typeface="游ゴシック" panose="020B0400000000000000" pitchFamily="50" charset="-128"/>
                <a:ea typeface="游ゴシック" panose="020B0400000000000000" pitchFamily="50" charset="-128"/>
              </a:rPr>
              <a:t>④～⑦はフィードバックまでに回答結果の読み込みや編集など手間がかかる</a:t>
            </a:r>
            <a:endParaRPr sz="1687">
              <a:latin typeface="游ゴシック" panose="020B0400000000000000" pitchFamily="50" charset="-128"/>
              <a:ea typeface="游ゴシック" panose="020B0400000000000000" pitchFamily="50" charset="-128"/>
            </a:endParaRPr>
          </a:p>
        </p:txBody>
      </p:sp>
      <p:sp>
        <p:nvSpPr>
          <p:cNvPr id="136" name="Google Shape;136;p3"/>
          <p:cNvSpPr/>
          <p:nvPr/>
        </p:nvSpPr>
        <p:spPr>
          <a:xfrm>
            <a:off x="4482452" y="3530874"/>
            <a:ext cx="126776" cy="1611872"/>
          </a:xfrm>
          <a:prstGeom prst="rightBracket">
            <a:avLst>
              <a:gd name="adj" fmla="val 8333"/>
            </a:avLst>
          </a:prstGeom>
          <a:noFill/>
          <a:ln w="25400" cap="flat" cmpd="sng">
            <a:solidFill>
              <a:srgbClr val="000000"/>
            </a:solidFill>
            <a:prstDash val="solid"/>
            <a:miter lim="400000"/>
            <a:headEnd type="none" w="sm" len="sm"/>
            <a:tailEnd type="none" w="sm" len="sm"/>
          </a:ln>
        </p:spPr>
        <p:txBody>
          <a:bodyPr spcFirstLastPara="1" wrap="square" lIns="64283" tIns="32133" rIns="64283" bIns="32133" anchor="t" anchorCtr="0">
            <a:noAutofit/>
          </a:bodyPr>
          <a:lstStyle/>
          <a:p>
            <a:pPr>
              <a:buSzPts val="1800"/>
            </a:pPr>
            <a:endParaRPr sz="1266"/>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26" name="Google Shape;150;p4">
            <a:extLst>
              <a:ext uri="{FF2B5EF4-FFF2-40B4-BE49-F238E27FC236}">
                <a16:creationId xmlns:a16="http://schemas.microsoft.com/office/drawing/2014/main" id="{CDD126B8-0DCF-4240-BFA9-7DDC7B4B808A}"/>
              </a:ext>
            </a:extLst>
          </p:cNvPr>
          <p:cNvSpPr/>
          <p:nvPr/>
        </p:nvSpPr>
        <p:spPr>
          <a:xfrm>
            <a:off x="170113" y="1101924"/>
            <a:ext cx="8803773" cy="1401150"/>
          </a:xfrm>
          <a:prstGeom prst="rect">
            <a:avLst/>
          </a:prstGeom>
          <a:solidFill>
            <a:srgbClr val="F2F2F2"/>
          </a:solidFill>
          <a:ln>
            <a:noFill/>
          </a:ln>
        </p:spPr>
        <p:txBody>
          <a:bodyPr spcFirstLastPara="1" wrap="square" lIns="35719" tIns="35719" rIns="35719" bIns="35719" anchor="ctr" anchorCtr="0">
            <a:spAutoFit/>
          </a:bodyPr>
          <a:lstStyle/>
          <a:p>
            <a:pPr algn="ctr">
              <a:buSzPts val="2200"/>
            </a:pPr>
            <a:endParaRPr sz="1547">
              <a:solidFill>
                <a:srgbClr val="FFFFFF"/>
              </a:solidFill>
              <a:latin typeface="游ゴシック" panose="020B0400000000000000" pitchFamily="50" charset="-128"/>
              <a:ea typeface="游ゴシック" panose="020B0400000000000000" pitchFamily="50" charset="-128"/>
            </a:endParaRPr>
          </a:p>
        </p:txBody>
      </p:sp>
      <p:sp>
        <p:nvSpPr>
          <p:cNvPr id="25" name="Google Shape;150;p4">
            <a:extLst>
              <a:ext uri="{FF2B5EF4-FFF2-40B4-BE49-F238E27FC236}">
                <a16:creationId xmlns:a16="http://schemas.microsoft.com/office/drawing/2014/main" id="{F38B6111-3E29-4941-80E6-E64B2A9CBD6E}"/>
              </a:ext>
            </a:extLst>
          </p:cNvPr>
          <p:cNvSpPr/>
          <p:nvPr/>
        </p:nvSpPr>
        <p:spPr>
          <a:xfrm>
            <a:off x="170113" y="4750050"/>
            <a:ext cx="8803773" cy="1401150"/>
          </a:xfrm>
          <a:prstGeom prst="rect">
            <a:avLst/>
          </a:prstGeom>
          <a:solidFill>
            <a:srgbClr val="F2F2F2"/>
          </a:solidFill>
          <a:ln>
            <a:noFill/>
          </a:ln>
        </p:spPr>
        <p:txBody>
          <a:bodyPr spcFirstLastPara="1" wrap="square" lIns="35719" tIns="35719" rIns="35719" bIns="35719" anchor="ctr" anchorCtr="0">
            <a:spAutoFit/>
          </a:bodyPr>
          <a:lstStyle/>
          <a:p>
            <a:pPr algn="ctr">
              <a:buSzPts val="2200"/>
            </a:pPr>
            <a:endParaRPr sz="1547">
              <a:solidFill>
                <a:srgbClr val="FFFFFF"/>
              </a:solidFill>
              <a:latin typeface="游ゴシック" panose="020B0400000000000000" pitchFamily="50" charset="-128"/>
              <a:ea typeface="游ゴシック" panose="020B0400000000000000" pitchFamily="50" charset="-128"/>
            </a:endParaRPr>
          </a:p>
        </p:txBody>
      </p:sp>
      <p:sp>
        <p:nvSpPr>
          <p:cNvPr id="141" name="Google Shape;141;p4"/>
          <p:cNvSpPr txBox="1">
            <a:spLocks noGrp="1"/>
          </p:cNvSpPr>
          <p:nvPr>
            <p:ph type="title"/>
          </p:nvPr>
        </p:nvSpPr>
        <p:spPr>
          <a:xfrm>
            <a:off x="249674" y="178594"/>
            <a:ext cx="6455926" cy="476751"/>
          </a:xfrm>
          <a:prstGeom prst="rect">
            <a:avLst/>
          </a:prstGeom>
          <a:noFill/>
          <a:ln>
            <a:noFill/>
          </a:ln>
        </p:spPr>
        <p:txBody>
          <a:bodyPr spcFirstLastPara="1" wrap="square" lIns="35719" tIns="35719" rIns="35719" bIns="35719" anchor="ctr" anchorCtr="0">
            <a:noAutofit/>
          </a:bodyPr>
          <a:lstStyle/>
          <a:p>
            <a:r>
              <a:rPr lang="ja-JP" sz="2400" dirty="0"/>
              <a:t>他のお客様</a:t>
            </a:r>
            <a:r>
              <a:rPr lang="ja-JP" altLang="en-US" sz="2400" dirty="0"/>
              <a:t>の</a:t>
            </a:r>
            <a:r>
              <a:rPr lang="ja-JP" sz="2400" dirty="0"/>
              <a:t>回答者向けフィードバック</a:t>
            </a:r>
            <a:r>
              <a:rPr lang="ja-JP" altLang="en-US" sz="2400" dirty="0"/>
              <a:t>事例</a:t>
            </a:r>
            <a:endParaRPr sz="2400" dirty="0"/>
          </a:p>
        </p:txBody>
      </p:sp>
      <p:sp>
        <p:nvSpPr>
          <p:cNvPr id="2" name="スライド番号プレースホルダー 1">
            <a:extLst>
              <a:ext uri="{FF2B5EF4-FFF2-40B4-BE49-F238E27FC236}">
                <a16:creationId xmlns:a16="http://schemas.microsoft.com/office/drawing/2014/main" id="{F9006798-CCAC-4600-A6DC-029CD6928B30}"/>
              </a:ext>
            </a:extLst>
          </p:cNvPr>
          <p:cNvSpPr>
            <a:spLocks noGrp="1"/>
          </p:cNvSpPr>
          <p:nvPr>
            <p:ph type="sldNum" sz="quarter" idx="2"/>
          </p:nvPr>
        </p:nvSpPr>
        <p:spPr/>
        <p:txBody>
          <a:bodyPr/>
          <a:lstStyle/>
          <a:p>
            <a:fld id="{86CB4B4D-7CA3-9044-876B-883B54F8677D}" type="slidenum">
              <a:rPr lang="en-US" altLang="ja-JP" smtClean="0"/>
              <a:t>4</a:t>
            </a:fld>
            <a:endParaRPr lang="en-US" altLang="ja-JP"/>
          </a:p>
        </p:txBody>
      </p:sp>
      <p:grpSp>
        <p:nvGrpSpPr>
          <p:cNvPr id="142" name="Google Shape;142;p4"/>
          <p:cNvGrpSpPr/>
          <p:nvPr/>
        </p:nvGrpSpPr>
        <p:grpSpPr>
          <a:xfrm>
            <a:off x="249674" y="1228490"/>
            <a:ext cx="8573534" cy="1197025"/>
            <a:chOff x="355091" y="1747187"/>
            <a:chExt cx="12193471" cy="1702435"/>
          </a:xfrm>
        </p:grpSpPr>
        <p:sp>
          <p:nvSpPr>
            <p:cNvPr id="144" name="Google Shape;144;p4"/>
            <p:cNvSpPr txBox="1"/>
            <p:nvPr/>
          </p:nvSpPr>
          <p:spPr>
            <a:xfrm>
              <a:off x="355091" y="1747187"/>
              <a:ext cx="5477673" cy="471834"/>
            </a:xfrm>
            <a:prstGeom prst="rect">
              <a:avLst/>
            </a:prstGeom>
            <a:noFill/>
            <a:ln>
              <a:noFill/>
            </a:ln>
          </p:spPr>
          <p:txBody>
            <a:bodyPr spcFirstLastPara="1" wrap="square" lIns="35719" tIns="35719" rIns="35719" bIns="35719" anchor="ctr" anchorCtr="0">
              <a:spAutoFit/>
            </a:bodyPr>
            <a:lstStyle/>
            <a:p>
              <a:pPr marL="241093" indent="-241093">
                <a:buSzPts val="2400"/>
                <a:buFont typeface="Arial"/>
                <a:buChar char="•"/>
              </a:pPr>
              <a:r>
                <a:rPr lang="ja-JP" altLang="en-US" sz="1687" b="1">
                  <a:latin typeface="游ゴシック" panose="020B0400000000000000" pitchFamily="50" charset="-128"/>
                  <a:ea typeface="游ゴシック" panose="020B0400000000000000" pitchFamily="50" charset="-128"/>
                </a:rPr>
                <a:t>目的①：回答者の振り返り</a:t>
              </a:r>
              <a:endParaRPr sz="1687" b="1">
                <a:latin typeface="游ゴシック" panose="020B0400000000000000" pitchFamily="50" charset="-128"/>
                <a:ea typeface="游ゴシック" panose="020B0400000000000000" pitchFamily="50" charset="-128"/>
              </a:endParaRPr>
            </a:p>
          </p:txBody>
        </p:sp>
        <p:sp>
          <p:nvSpPr>
            <p:cNvPr id="145" name="Google Shape;145;p4"/>
            <p:cNvSpPr txBox="1"/>
            <p:nvPr/>
          </p:nvSpPr>
          <p:spPr>
            <a:xfrm>
              <a:off x="1048403" y="2332039"/>
              <a:ext cx="4971300" cy="1025648"/>
            </a:xfrm>
            <a:prstGeom prst="rect">
              <a:avLst/>
            </a:prstGeom>
            <a:noFill/>
            <a:ln>
              <a:noFill/>
            </a:ln>
          </p:spPr>
          <p:txBody>
            <a:bodyPr spcFirstLastPara="1" wrap="square" lIns="35719" tIns="35719" rIns="35719" bIns="35719" anchor="ctr" anchorCtr="0">
              <a:spAutoFit/>
            </a:bodyPr>
            <a:lstStyle/>
            <a:p>
              <a:pPr>
                <a:buSzPts val="2000"/>
              </a:pPr>
              <a:r>
                <a:rPr lang="ja-JP" altLang="en-US" sz="1406" b="1">
                  <a:latin typeface="游ゴシック" panose="020B0400000000000000" pitchFamily="50" charset="-128"/>
                  <a:ea typeface="游ゴシック" panose="020B0400000000000000" pitchFamily="50" charset="-128"/>
                </a:rPr>
                <a:t>対応する課題</a:t>
              </a:r>
              <a:endParaRPr sz="1406" b="1">
                <a:latin typeface="游ゴシック" panose="020B0400000000000000" pitchFamily="50" charset="-128"/>
                <a:ea typeface="游ゴシック" panose="020B0400000000000000" pitchFamily="50" charset="-128"/>
              </a:endParaRPr>
            </a:p>
            <a:p>
              <a:pPr marL="241093" indent="-241093">
                <a:buSzPts val="2000"/>
                <a:buFont typeface="Arial"/>
                <a:buChar char="•"/>
              </a:pPr>
              <a:r>
                <a:rPr lang="ja-JP" altLang="en-US" sz="1406" b="1">
                  <a:latin typeface="游ゴシック" panose="020B0400000000000000" pitchFamily="50" charset="-128"/>
                  <a:ea typeface="游ゴシック" panose="020B0400000000000000" pitchFamily="50" charset="-128"/>
                </a:rPr>
                <a:t>アラート常連者が多い</a:t>
              </a:r>
              <a:endParaRPr sz="1406" b="1">
                <a:latin typeface="游ゴシック" panose="020B0400000000000000" pitchFamily="50" charset="-128"/>
                <a:ea typeface="游ゴシック" panose="020B0400000000000000" pitchFamily="50" charset="-128"/>
              </a:endParaRPr>
            </a:p>
            <a:p>
              <a:pPr marL="241093" indent="-241093">
                <a:buSzPts val="2000"/>
                <a:buFont typeface="Arial"/>
                <a:buChar char="•"/>
              </a:pPr>
              <a:r>
                <a:rPr lang="ja-JP" altLang="en-US" sz="1406" b="1">
                  <a:latin typeface="游ゴシック" panose="020B0400000000000000" pitchFamily="50" charset="-128"/>
                  <a:ea typeface="游ゴシック" panose="020B0400000000000000" pitchFamily="50" charset="-128"/>
                </a:rPr>
                <a:t>新卒従業員の振り返り不足</a:t>
              </a:r>
              <a:endParaRPr sz="1406" b="1">
                <a:latin typeface="游ゴシック" panose="020B0400000000000000" pitchFamily="50" charset="-128"/>
                <a:ea typeface="游ゴシック" panose="020B0400000000000000" pitchFamily="50" charset="-128"/>
              </a:endParaRPr>
            </a:p>
          </p:txBody>
        </p:sp>
        <p:pic>
          <p:nvPicPr>
            <p:cNvPr id="146" name="Google Shape;146;p4" descr="右矢印 単色塗りつぶし"/>
            <p:cNvPicPr preferRelativeResize="0"/>
            <p:nvPr/>
          </p:nvPicPr>
          <p:blipFill rotWithShape="1">
            <a:blip r:embed="rId3">
              <a:alphaModFix/>
            </a:blip>
            <a:srcRect/>
            <a:stretch/>
          </p:blipFill>
          <p:spPr>
            <a:xfrm>
              <a:off x="6337171" y="2194443"/>
              <a:ext cx="914400" cy="914400"/>
            </a:xfrm>
            <a:prstGeom prst="rect">
              <a:avLst/>
            </a:prstGeom>
            <a:noFill/>
            <a:ln>
              <a:noFill/>
            </a:ln>
          </p:spPr>
        </p:pic>
        <p:pic>
          <p:nvPicPr>
            <p:cNvPr id="147" name="Google Shape;147;p4" descr="スクリーンショットの画面&#10;&#10;自動的に生成された説明"/>
            <p:cNvPicPr preferRelativeResize="0"/>
            <p:nvPr/>
          </p:nvPicPr>
          <p:blipFill rotWithShape="1">
            <a:blip r:embed="rId4">
              <a:alphaModFix/>
            </a:blip>
            <a:srcRect/>
            <a:stretch/>
          </p:blipFill>
          <p:spPr>
            <a:xfrm>
              <a:off x="11303957" y="1915500"/>
              <a:ext cx="1244605" cy="1427227"/>
            </a:xfrm>
            <a:prstGeom prst="rect">
              <a:avLst/>
            </a:prstGeom>
            <a:noFill/>
            <a:ln>
              <a:noFill/>
            </a:ln>
            <a:effectLst>
              <a:outerShdw blurRad="50800" dist="38100" dir="2700000" algn="tl" rotWithShape="0">
                <a:srgbClr val="000000">
                  <a:alpha val="40000"/>
                </a:srgbClr>
              </a:outerShdw>
            </a:effectLst>
          </p:spPr>
        </p:pic>
        <p:sp>
          <p:nvSpPr>
            <p:cNvPr id="148" name="Google Shape;148;p4"/>
            <p:cNvSpPr txBox="1"/>
            <p:nvPr/>
          </p:nvSpPr>
          <p:spPr>
            <a:xfrm>
              <a:off x="7311238" y="1808603"/>
              <a:ext cx="3726640" cy="1641019"/>
            </a:xfrm>
            <a:prstGeom prst="rect">
              <a:avLst/>
            </a:prstGeom>
            <a:noFill/>
            <a:ln>
              <a:noFill/>
            </a:ln>
          </p:spPr>
          <p:txBody>
            <a:bodyPr spcFirstLastPara="1" wrap="square" lIns="35719" tIns="35719" rIns="35719" bIns="35719" anchor="ctr" anchorCtr="0">
              <a:spAutoFit/>
            </a:bodyPr>
            <a:lstStyle/>
            <a:p>
              <a:pPr>
                <a:buSzPts val="2000"/>
              </a:pPr>
              <a:r>
                <a:rPr lang="ja-JP" altLang="en-US" sz="1406" b="1">
                  <a:latin typeface="游ゴシック" panose="020B0400000000000000" pitchFamily="50" charset="-128"/>
                  <a:ea typeface="游ゴシック" panose="020B0400000000000000" pitchFamily="50" charset="-128"/>
                </a:rPr>
                <a:t>フィードバック項目</a:t>
              </a:r>
              <a:endParaRPr sz="1406" b="1">
                <a:latin typeface="游ゴシック" panose="020B0400000000000000" pitchFamily="50" charset="-128"/>
                <a:ea typeface="游ゴシック" panose="020B0400000000000000" pitchFamily="50" charset="-128"/>
              </a:endParaRPr>
            </a:p>
            <a:p>
              <a:pPr marL="241093" indent="-241093">
                <a:buSzPts val="2000"/>
                <a:buFont typeface="Arial"/>
                <a:buChar char="•"/>
              </a:pPr>
              <a:r>
                <a:rPr lang="ja-JP" altLang="en-US" sz="1406" b="1">
                  <a:latin typeface="游ゴシック" panose="020B0400000000000000" pitchFamily="50" charset="-128"/>
                  <a:ea typeface="游ゴシック" panose="020B0400000000000000" pitchFamily="50" charset="-128"/>
                </a:rPr>
                <a:t>①回答率</a:t>
              </a:r>
              <a:endParaRPr sz="1406" b="1">
                <a:latin typeface="游ゴシック" panose="020B0400000000000000" pitchFamily="50" charset="-128"/>
                <a:ea typeface="游ゴシック" panose="020B0400000000000000" pitchFamily="50" charset="-128"/>
              </a:endParaRPr>
            </a:p>
            <a:p>
              <a:pPr marL="241093" indent="-241093">
                <a:buSzPts val="2000"/>
                <a:buFont typeface="Arial"/>
                <a:buChar char="•"/>
              </a:pPr>
              <a:r>
                <a:rPr lang="ja-JP" altLang="en-US" sz="1406" b="1">
                  <a:latin typeface="游ゴシック" panose="020B0400000000000000" pitchFamily="50" charset="-128"/>
                  <a:ea typeface="游ゴシック" panose="020B0400000000000000" pitchFamily="50" charset="-128"/>
                </a:rPr>
                <a:t>②各スコア平均値</a:t>
              </a:r>
              <a:endParaRPr sz="1406" b="1">
                <a:latin typeface="游ゴシック" panose="020B0400000000000000" pitchFamily="50" charset="-128"/>
                <a:ea typeface="游ゴシック" panose="020B0400000000000000" pitchFamily="50" charset="-128"/>
              </a:endParaRPr>
            </a:p>
            <a:p>
              <a:pPr marL="241093" indent="-241093">
                <a:buSzPts val="2000"/>
                <a:buFont typeface="Arial"/>
                <a:buChar char="•"/>
              </a:pPr>
              <a:r>
                <a:rPr lang="ja-JP" altLang="en-US" sz="1406" b="1">
                  <a:latin typeface="游ゴシック" panose="020B0400000000000000" pitchFamily="50" charset="-128"/>
                  <a:ea typeface="游ゴシック" panose="020B0400000000000000" pitchFamily="50" charset="-128"/>
                </a:rPr>
                <a:t>③各スコア天気分布</a:t>
              </a:r>
              <a:endParaRPr sz="1406" b="1">
                <a:latin typeface="游ゴシック" panose="020B0400000000000000" pitchFamily="50" charset="-128"/>
                <a:ea typeface="游ゴシック" panose="020B0400000000000000" pitchFamily="50" charset="-128"/>
              </a:endParaRPr>
            </a:p>
            <a:p>
              <a:pPr marL="241093" indent="-241093">
                <a:buSzPts val="2000"/>
                <a:buFont typeface="Arial"/>
                <a:buChar char="•"/>
              </a:pPr>
              <a:r>
                <a:rPr lang="ja-JP" altLang="en-US" sz="1406" b="1">
                  <a:latin typeface="游ゴシック" panose="020B0400000000000000" pitchFamily="50" charset="-128"/>
                  <a:ea typeface="游ゴシック" panose="020B0400000000000000" pitchFamily="50" charset="-128"/>
                </a:rPr>
                <a:t>⑤管理者からの声</a:t>
              </a:r>
              <a:endParaRPr sz="1406" b="1">
                <a:latin typeface="游ゴシック" panose="020B0400000000000000" pitchFamily="50" charset="-128"/>
                <a:ea typeface="游ゴシック" panose="020B0400000000000000" pitchFamily="50" charset="-128"/>
              </a:endParaRPr>
            </a:p>
          </p:txBody>
        </p:sp>
      </p:grpSp>
      <p:grpSp>
        <p:nvGrpSpPr>
          <p:cNvPr id="149" name="Google Shape;149;p4"/>
          <p:cNvGrpSpPr/>
          <p:nvPr/>
        </p:nvGrpSpPr>
        <p:grpSpPr>
          <a:xfrm>
            <a:off x="170114" y="2925987"/>
            <a:ext cx="8803773" cy="1401150"/>
            <a:chOff x="241939" y="4205433"/>
            <a:chExt cx="12520921" cy="1992748"/>
          </a:xfrm>
        </p:grpSpPr>
        <p:sp>
          <p:nvSpPr>
            <p:cNvPr id="150" name="Google Shape;150;p4"/>
            <p:cNvSpPr/>
            <p:nvPr/>
          </p:nvSpPr>
          <p:spPr>
            <a:xfrm>
              <a:off x="241939" y="4205433"/>
              <a:ext cx="12520921" cy="1992748"/>
            </a:xfrm>
            <a:prstGeom prst="rect">
              <a:avLst/>
            </a:prstGeom>
            <a:solidFill>
              <a:srgbClr val="F2F2F2"/>
            </a:solidFill>
            <a:ln>
              <a:noFill/>
            </a:ln>
          </p:spPr>
          <p:txBody>
            <a:bodyPr spcFirstLastPara="1" wrap="square" lIns="35719" tIns="35719" rIns="35719" bIns="35719" anchor="ctr" anchorCtr="0">
              <a:spAutoFit/>
            </a:bodyPr>
            <a:lstStyle/>
            <a:p>
              <a:pPr algn="ctr">
                <a:buSzPts val="2200"/>
              </a:pPr>
              <a:endParaRPr sz="1547">
                <a:solidFill>
                  <a:srgbClr val="FFFFFF"/>
                </a:solidFill>
                <a:latin typeface="游ゴシック" panose="020B0400000000000000" pitchFamily="50" charset="-128"/>
                <a:ea typeface="游ゴシック" panose="020B0400000000000000" pitchFamily="50" charset="-128"/>
              </a:endParaRPr>
            </a:p>
          </p:txBody>
        </p:sp>
        <p:sp>
          <p:nvSpPr>
            <p:cNvPr id="151" name="Google Shape;151;p4"/>
            <p:cNvSpPr txBox="1"/>
            <p:nvPr/>
          </p:nvSpPr>
          <p:spPr>
            <a:xfrm>
              <a:off x="355091" y="4512865"/>
              <a:ext cx="6147310" cy="471834"/>
            </a:xfrm>
            <a:prstGeom prst="rect">
              <a:avLst/>
            </a:prstGeom>
            <a:noFill/>
            <a:ln>
              <a:noFill/>
            </a:ln>
          </p:spPr>
          <p:txBody>
            <a:bodyPr spcFirstLastPara="1" wrap="square" lIns="35719" tIns="35719" rIns="35719" bIns="35719" anchor="ctr" anchorCtr="0">
              <a:spAutoFit/>
            </a:bodyPr>
            <a:lstStyle/>
            <a:p>
              <a:pPr marL="241093" indent="-241093">
                <a:buSzPts val="2400"/>
                <a:buFont typeface="Arial"/>
                <a:buChar char="•"/>
              </a:pPr>
              <a:r>
                <a:rPr lang="ja-JP" altLang="en-US" sz="1687" b="1">
                  <a:latin typeface="游ゴシック" panose="020B0400000000000000" pitchFamily="50" charset="-128"/>
                  <a:ea typeface="游ゴシック" panose="020B0400000000000000" pitchFamily="50" charset="-128"/>
                </a:rPr>
                <a:t>目的②：従業員とのコミュニケーション</a:t>
              </a:r>
              <a:endParaRPr sz="1687" b="1">
                <a:latin typeface="游ゴシック" panose="020B0400000000000000" pitchFamily="50" charset="-128"/>
                <a:ea typeface="游ゴシック" panose="020B0400000000000000" pitchFamily="50" charset="-128"/>
              </a:endParaRPr>
            </a:p>
          </p:txBody>
        </p:sp>
        <p:sp>
          <p:nvSpPr>
            <p:cNvPr id="152" name="Google Shape;152;p4"/>
            <p:cNvSpPr txBox="1"/>
            <p:nvPr/>
          </p:nvSpPr>
          <p:spPr>
            <a:xfrm>
              <a:off x="1048403" y="5166807"/>
              <a:ext cx="5223608" cy="717964"/>
            </a:xfrm>
            <a:prstGeom prst="rect">
              <a:avLst/>
            </a:prstGeom>
            <a:noFill/>
            <a:ln>
              <a:noFill/>
            </a:ln>
          </p:spPr>
          <p:txBody>
            <a:bodyPr spcFirstLastPara="1" wrap="square" lIns="35719" tIns="35719" rIns="35719" bIns="35719" anchor="ctr" anchorCtr="0">
              <a:spAutoFit/>
            </a:bodyPr>
            <a:lstStyle/>
            <a:p>
              <a:pPr>
                <a:buSzPts val="2000"/>
              </a:pPr>
              <a:r>
                <a:rPr lang="ja-JP" altLang="en-US" sz="1406" b="1">
                  <a:latin typeface="游ゴシック" panose="020B0400000000000000" pitchFamily="50" charset="-128"/>
                  <a:ea typeface="游ゴシック" panose="020B0400000000000000" pitchFamily="50" charset="-128"/>
                </a:rPr>
                <a:t>対応する課題</a:t>
              </a:r>
              <a:endParaRPr sz="1406" b="1">
                <a:latin typeface="游ゴシック" panose="020B0400000000000000" pitchFamily="50" charset="-128"/>
                <a:ea typeface="游ゴシック" panose="020B0400000000000000" pitchFamily="50" charset="-128"/>
              </a:endParaRPr>
            </a:p>
            <a:p>
              <a:pPr marL="241093" indent="-241093">
                <a:buSzPts val="2000"/>
                <a:buFont typeface="Arial"/>
                <a:buChar char="•"/>
              </a:pPr>
              <a:r>
                <a:rPr lang="ja-JP" altLang="en-US" sz="1406" b="1">
                  <a:latin typeface="游ゴシック" panose="020B0400000000000000" pitchFamily="50" charset="-128"/>
                  <a:ea typeface="游ゴシック" panose="020B0400000000000000" pitchFamily="50" charset="-128"/>
                </a:rPr>
                <a:t>リモートによるコミュニケーション不足</a:t>
              </a:r>
              <a:endParaRPr sz="1406" b="1">
                <a:latin typeface="游ゴシック" panose="020B0400000000000000" pitchFamily="50" charset="-128"/>
                <a:ea typeface="游ゴシック" panose="020B0400000000000000" pitchFamily="50" charset="-128"/>
              </a:endParaRPr>
            </a:p>
          </p:txBody>
        </p:sp>
        <p:pic>
          <p:nvPicPr>
            <p:cNvPr id="153" name="Google Shape;153;p4" descr="右矢印 単色塗りつぶし"/>
            <p:cNvPicPr preferRelativeResize="0"/>
            <p:nvPr/>
          </p:nvPicPr>
          <p:blipFill rotWithShape="1">
            <a:blip r:embed="rId3">
              <a:alphaModFix/>
            </a:blip>
            <a:srcRect/>
            <a:stretch/>
          </p:blipFill>
          <p:spPr>
            <a:xfrm>
              <a:off x="6337171" y="4806909"/>
              <a:ext cx="914400" cy="914400"/>
            </a:xfrm>
            <a:prstGeom prst="rect">
              <a:avLst/>
            </a:prstGeom>
            <a:noFill/>
            <a:ln>
              <a:noFill/>
            </a:ln>
          </p:spPr>
        </p:pic>
        <p:sp>
          <p:nvSpPr>
            <p:cNvPr id="154" name="Google Shape;154;p4"/>
            <p:cNvSpPr txBox="1"/>
            <p:nvPr/>
          </p:nvSpPr>
          <p:spPr>
            <a:xfrm>
              <a:off x="7311238" y="4757585"/>
              <a:ext cx="3726640" cy="1025649"/>
            </a:xfrm>
            <a:prstGeom prst="rect">
              <a:avLst/>
            </a:prstGeom>
            <a:noFill/>
            <a:ln>
              <a:noFill/>
            </a:ln>
          </p:spPr>
          <p:txBody>
            <a:bodyPr spcFirstLastPara="1" wrap="square" lIns="35719" tIns="35719" rIns="35719" bIns="35719" anchor="ctr" anchorCtr="0">
              <a:spAutoFit/>
            </a:bodyPr>
            <a:lstStyle/>
            <a:p>
              <a:pPr>
                <a:buSzPts val="2000"/>
              </a:pPr>
              <a:r>
                <a:rPr lang="ja-JP" altLang="en-US" sz="1406" b="1">
                  <a:latin typeface="游ゴシック" panose="020B0400000000000000" pitchFamily="50" charset="-128"/>
                  <a:ea typeface="游ゴシック" panose="020B0400000000000000" pitchFamily="50" charset="-128"/>
                </a:rPr>
                <a:t>フィードバック項目</a:t>
              </a:r>
              <a:endParaRPr sz="1406" b="1">
                <a:latin typeface="游ゴシック" panose="020B0400000000000000" pitchFamily="50" charset="-128"/>
                <a:ea typeface="游ゴシック" panose="020B0400000000000000" pitchFamily="50" charset="-128"/>
              </a:endParaRPr>
            </a:p>
            <a:p>
              <a:pPr marL="241093" indent="-241093">
                <a:buSzPts val="2000"/>
                <a:buFont typeface="Arial"/>
                <a:buChar char="•"/>
              </a:pPr>
              <a:r>
                <a:rPr lang="ja-JP" altLang="en-US" sz="1406" b="1">
                  <a:latin typeface="游ゴシック" panose="020B0400000000000000" pitchFamily="50" charset="-128"/>
                  <a:ea typeface="游ゴシック" panose="020B0400000000000000" pitchFamily="50" charset="-128"/>
                </a:rPr>
                <a:t>④コメント内容の抜粋</a:t>
              </a:r>
              <a:endParaRPr sz="1406" b="1">
                <a:latin typeface="游ゴシック" panose="020B0400000000000000" pitchFamily="50" charset="-128"/>
                <a:ea typeface="游ゴシック" panose="020B0400000000000000" pitchFamily="50" charset="-128"/>
              </a:endParaRPr>
            </a:p>
            <a:p>
              <a:pPr marL="241093" indent="-241093">
                <a:buSzPts val="2000"/>
                <a:buFont typeface="Arial"/>
                <a:buChar char="•"/>
              </a:pPr>
              <a:r>
                <a:rPr lang="ja-JP" altLang="en-US" sz="1406" b="1">
                  <a:latin typeface="游ゴシック" panose="020B0400000000000000" pitchFamily="50" charset="-128"/>
                  <a:ea typeface="游ゴシック" panose="020B0400000000000000" pitchFamily="50" charset="-128"/>
                </a:rPr>
                <a:t>⑤追加質問の結果</a:t>
              </a:r>
              <a:endParaRPr sz="1406" b="1">
                <a:latin typeface="游ゴシック" panose="020B0400000000000000" pitchFamily="50" charset="-128"/>
                <a:ea typeface="游ゴシック" panose="020B0400000000000000" pitchFamily="50" charset="-128"/>
              </a:endParaRPr>
            </a:p>
          </p:txBody>
        </p:sp>
        <p:pic>
          <p:nvPicPr>
            <p:cNvPr id="155" name="Google Shape;155;p4"/>
            <p:cNvPicPr preferRelativeResize="0"/>
            <p:nvPr/>
          </p:nvPicPr>
          <p:blipFill rotWithShape="1">
            <a:blip r:embed="rId5">
              <a:alphaModFix/>
            </a:blip>
            <a:srcRect/>
            <a:stretch/>
          </p:blipFill>
          <p:spPr>
            <a:xfrm>
              <a:off x="11202809" y="4748783"/>
              <a:ext cx="1446900" cy="923434"/>
            </a:xfrm>
            <a:prstGeom prst="rect">
              <a:avLst/>
            </a:prstGeom>
            <a:noFill/>
            <a:ln>
              <a:noFill/>
            </a:ln>
            <a:effectLst>
              <a:outerShdw blurRad="50800" dist="38100" dir="2700000" algn="tl" rotWithShape="0">
                <a:srgbClr val="000000">
                  <a:alpha val="40000"/>
                </a:srgbClr>
              </a:outerShdw>
            </a:effectLst>
          </p:spPr>
        </p:pic>
      </p:grpSp>
      <p:grpSp>
        <p:nvGrpSpPr>
          <p:cNvPr id="156" name="Google Shape;156;p4"/>
          <p:cNvGrpSpPr/>
          <p:nvPr/>
        </p:nvGrpSpPr>
        <p:grpSpPr>
          <a:xfrm>
            <a:off x="249673" y="4928357"/>
            <a:ext cx="8724213" cy="1302395"/>
            <a:chOff x="355091" y="7009220"/>
            <a:chExt cx="12407769" cy="1852296"/>
          </a:xfrm>
        </p:grpSpPr>
        <p:sp>
          <p:nvSpPr>
            <p:cNvPr id="158" name="Google Shape;158;p4"/>
            <p:cNvSpPr txBox="1"/>
            <p:nvPr/>
          </p:nvSpPr>
          <p:spPr>
            <a:xfrm>
              <a:off x="355091" y="7009220"/>
              <a:ext cx="6147309" cy="471834"/>
            </a:xfrm>
            <a:prstGeom prst="rect">
              <a:avLst/>
            </a:prstGeom>
            <a:noFill/>
            <a:ln>
              <a:noFill/>
            </a:ln>
          </p:spPr>
          <p:txBody>
            <a:bodyPr spcFirstLastPara="1" wrap="square" lIns="35719" tIns="35719" rIns="35719" bIns="35719" anchor="ctr" anchorCtr="0">
              <a:spAutoFit/>
            </a:bodyPr>
            <a:lstStyle/>
            <a:p>
              <a:pPr marL="241093" indent="-241093">
                <a:buSzPts val="2400"/>
                <a:buFont typeface="Arial"/>
                <a:buChar char="•"/>
              </a:pPr>
              <a:r>
                <a:rPr lang="ja-JP" altLang="en-US" sz="1687" b="1">
                  <a:latin typeface="游ゴシック" panose="020B0400000000000000" pitchFamily="50" charset="-128"/>
                  <a:ea typeface="游ゴシック" panose="020B0400000000000000" pitchFamily="50" charset="-128"/>
                </a:rPr>
                <a:t>目的③：</a:t>
              </a:r>
              <a:r>
                <a:rPr lang="en-US" altLang="ja-JP" sz="1687" b="1">
                  <a:latin typeface="游ゴシック" panose="020B0400000000000000" pitchFamily="50" charset="-128"/>
                  <a:ea typeface="游ゴシック" panose="020B0400000000000000" pitchFamily="50" charset="-128"/>
                </a:rPr>
                <a:t>Geppo</a:t>
              </a:r>
              <a:r>
                <a:rPr lang="ja-JP" altLang="en-US" sz="1687" b="1">
                  <a:latin typeface="游ゴシック" panose="020B0400000000000000" pitchFamily="50" charset="-128"/>
                  <a:ea typeface="游ゴシック" panose="020B0400000000000000" pitchFamily="50" charset="-128"/>
                </a:rPr>
                <a:t>の意義のリマインド</a:t>
              </a:r>
              <a:endParaRPr sz="1687" b="1">
                <a:latin typeface="游ゴシック" panose="020B0400000000000000" pitchFamily="50" charset="-128"/>
                <a:ea typeface="游ゴシック" panose="020B0400000000000000" pitchFamily="50" charset="-128"/>
              </a:endParaRPr>
            </a:p>
          </p:txBody>
        </p:sp>
        <p:sp>
          <p:nvSpPr>
            <p:cNvPr id="159" name="Google Shape;159;p4"/>
            <p:cNvSpPr txBox="1"/>
            <p:nvPr/>
          </p:nvSpPr>
          <p:spPr>
            <a:xfrm>
              <a:off x="1048403" y="7668292"/>
              <a:ext cx="5223607" cy="1025649"/>
            </a:xfrm>
            <a:prstGeom prst="rect">
              <a:avLst/>
            </a:prstGeom>
            <a:noFill/>
            <a:ln>
              <a:noFill/>
            </a:ln>
          </p:spPr>
          <p:txBody>
            <a:bodyPr spcFirstLastPara="1" wrap="square" lIns="35719" tIns="35719" rIns="35719" bIns="35719" anchor="ctr" anchorCtr="0">
              <a:spAutoFit/>
            </a:bodyPr>
            <a:lstStyle/>
            <a:p>
              <a:pPr>
                <a:buSzPts val="2000"/>
              </a:pPr>
              <a:r>
                <a:rPr lang="ja-JP" altLang="en-US" sz="1406" b="1">
                  <a:latin typeface="游ゴシック" panose="020B0400000000000000" pitchFamily="50" charset="-128"/>
                  <a:ea typeface="游ゴシック" panose="020B0400000000000000" pitchFamily="50" charset="-128"/>
                </a:rPr>
                <a:t>対応する課題</a:t>
              </a:r>
              <a:endParaRPr sz="1406" b="1">
                <a:latin typeface="游ゴシック" panose="020B0400000000000000" pitchFamily="50" charset="-128"/>
                <a:ea typeface="游ゴシック" panose="020B0400000000000000" pitchFamily="50" charset="-128"/>
              </a:endParaRPr>
            </a:p>
            <a:p>
              <a:pPr marL="241093" indent="-241093">
                <a:buSzPts val="2000"/>
                <a:buFont typeface="Arial"/>
                <a:buChar char="•"/>
              </a:pPr>
              <a:r>
                <a:rPr lang="ja-JP" altLang="en-US" sz="1406" b="1">
                  <a:latin typeface="游ゴシック" panose="020B0400000000000000" pitchFamily="50" charset="-128"/>
                  <a:ea typeface="游ゴシック" panose="020B0400000000000000" pitchFamily="50" charset="-128"/>
                </a:rPr>
                <a:t>回答の率直性が低い</a:t>
              </a:r>
              <a:endParaRPr sz="1406" b="1">
                <a:latin typeface="游ゴシック" panose="020B0400000000000000" pitchFamily="50" charset="-128"/>
                <a:ea typeface="游ゴシック" panose="020B0400000000000000" pitchFamily="50" charset="-128"/>
              </a:endParaRPr>
            </a:p>
            <a:p>
              <a:pPr marL="241093" indent="-241093">
                <a:buSzPts val="2000"/>
                <a:buFont typeface="Arial"/>
                <a:buChar char="•"/>
              </a:pPr>
              <a:r>
                <a:rPr lang="ja-JP" altLang="en-US" sz="1406" b="1">
                  <a:latin typeface="游ゴシック" panose="020B0400000000000000" pitchFamily="50" charset="-128"/>
                  <a:ea typeface="游ゴシック" panose="020B0400000000000000" pitchFamily="50" charset="-128"/>
                </a:rPr>
                <a:t>未回答者が多い</a:t>
              </a:r>
              <a:endParaRPr sz="1406" b="1">
                <a:latin typeface="游ゴシック" panose="020B0400000000000000" pitchFamily="50" charset="-128"/>
                <a:ea typeface="游ゴシック" panose="020B0400000000000000" pitchFamily="50" charset="-128"/>
              </a:endParaRPr>
            </a:p>
          </p:txBody>
        </p:sp>
        <p:pic>
          <p:nvPicPr>
            <p:cNvPr id="160" name="Google Shape;160;p4" descr="右矢印 単色塗りつぶし"/>
            <p:cNvPicPr preferRelativeResize="0"/>
            <p:nvPr/>
          </p:nvPicPr>
          <p:blipFill rotWithShape="1">
            <a:blip r:embed="rId3">
              <a:alphaModFix/>
            </a:blip>
            <a:srcRect/>
            <a:stretch/>
          </p:blipFill>
          <p:spPr>
            <a:xfrm>
              <a:off x="6337171" y="7333969"/>
              <a:ext cx="914400" cy="914400"/>
            </a:xfrm>
            <a:prstGeom prst="rect">
              <a:avLst/>
            </a:prstGeom>
            <a:noFill/>
            <a:ln>
              <a:noFill/>
            </a:ln>
          </p:spPr>
        </p:pic>
        <p:sp>
          <p:nvSpPr>
            <p:cNvPr id="161" name="Google Shape;161;p4"/>
            <p:cNvSpPr txBox="1"/>
            <p:nvPr/>
          </p:nvSpPr>
          <p:spPr>
            <a:xfrm>
              <a:off x="7311238" y="7124501"/>
              <a:ext cx="3891571" cy="1333335"/>
            </a:xfrm>
            <a:prstGeom prst="rect">
              <a:avLst/>
            </a:prstGeom>
            <a:noFill/>
            <a:ln>
              <a:noFill/>
            </a:ln>
          </p:spPr>
          <p:txBody>
            <a:bodyPr spcFirstLastPara="1" wrap="square" lIns="35719" tIns="35719" rIns="35719" bIns="35719" anchor="ctr" anchorCtr="0">
              <a:spAutoFit/>
            </a:bodyPr>
            <a:lstStyle/>
            <a:p>
              <a:pPr>
                <a:buSzPts val="2000"/>
              </a:pPr>
              <a:r>
                <a:rPr lang="ja-JP" altLang="en-US" sz="1406" b="1">
                  <a:latin typeface="游ゴシック" panose="020B0400000000000000" pitchFamily="50" charset="-128"/>
                  <a:ea typeface="游ゴシック" panose="020B0400000000000000" pitchFamily="50" charset="-128"/>
                </a:rPr>
                <a:t>フィードバック項目</a:t>
              </a:r>
              <a:endParaRPr sz="1406" b="1">
                <a:latin typeface="游ゴシック" panose="020B0400000000000000" pitchFamily="50" charset="-128"/>
                <a:ea typeface="游ゴシック" panose="020B0400000000000000" pitchFamily="50" charset="-128"/>
              </a:endParaRPr>
            </a:p>
            <a:p>
              <a:pPr marL="241093" indent="-241093">
                <a:buSzPts val="2000"/>
                <a:buFont typeface="Arial"/>
                <a:buChar char="•"/>
              </a:pPr>
              <a:r>
                <a:rPr lang="ja-JP" altLang="en-US" sz="1406" b="1">
                  <a:latin typeface="游ゴシック" panose="020B0400000000000000" pitchFamily="50" charset="-128"/>
                  <a:ea typeface="游ゴシック" panose="020B0400000000000000" pitchFamily="50" charset="-128"/>
                </a:rPr>
                <a:t>④コメント内容の抜粋</a:t>
              </a:r>
              <a:endParaRPr sz="1406" b="1">
                <a:latin typeface="游ゴシック" panose="020B0400000000000000" pitchFamily="50" charset="-128"/>
                <a:ea typeface="游ゴシック" panose="020B0400000000000000" pitchFamily="50" charset="-128"/>
              </a:endParaRPr>
            </a:p>
            <a:p>
              <a:pPr marL="241093" indent="-241093">
                <a:buSzPts val="2000"/>
                <a:buFont typeface="Arial"/>
                <a:buChar char="•"/>
              </a:pPr>
              <a:r>
                <a:rPr lang="ja-JP" altLang="en-US" sz="1406" b="1">
                  <a:latin typeface="游ゴシック" panose="020B0400000000000000" pitchFamily="50" charset="-128"/>
                  <a:ea typeface="游ゴシック" panose="020B0400000000000000" pitchFamily="50" charset="-128"/>
                </a:rPr>
                <a:t>⑥アラート対応内容（事例）</a:t>
              </a:r>
              <a:endParaRPr sz="1406" b="1">
                <a:latin typeface="游ゴシック" panose="020B0400000000000000" pitchFamily="50" charset="-128"/>
                <a:ea typeface="游ゴシック" panose="020B0400000000000000" pitchFamily="50" charset="-128"/>
              </a:endParaRPr>
            </a:p>
            <a:p>
              <a:pPr marL="241093" indent="-241093">
                <a:buSzPts val="2000"/>
                <a:buFont typeface="Arial"/>
                <a:buChar char="•"/>
              </a:pPr>
              <a:r>
                <a:rPr lang="ja-JP" altLang="en-US" sz="1406" b="1">
                  <a:latin typeface="游ゴシック" panose="020B0400000000000000" pitchFamily="50" charset="-128"/>
                  <a:ea typeface="游ゴシック" panose="020B0400000000000000" pitchFamily="50" charset="-128"/>
                </a:rPr>
                <a:t>⑦管理者からの声</a:t>
              </a:r>
              <a:endParaRPr sz="692">
                <a:latin typeface="游ゴシック" panose="020B0400000000000000" pitchFamily="50" charset="-128"/>
                <a:ea typeface="游ゴシック" panose="020B0400000000000000" pitchFamily="50" charset="-128"/>
              </a:endParaRPr>
            </a:p>
          </p:txBody>
        </p:sp>
        <p:pic>
          <p:nvPicPr>
            <p:cNvPr id="162" name="Google Shape;162;p4" descr="役員室"/>
            <p:cNvPicPr preferRelativeResize="0"/>
            <p:nvPr/>
          </p:nvPicPr>
          <p:blipFill rotWithShape="1">
            <a:blip r:embed="rId6">
              <a:alphaModFix/>
            </a:blip>
            <a:srcRect/>
            <a:stretch/>
          </p:blipFill>
          <p:spPr>
            <a:xfrm>
              <a:off x="11251027" y="7610403"/>
              <a:ext cx="1251113" cy="1251113"/>
            </a:xfrm>
            <a:prstGeom prst="rect">
              <a:avLst/>
            </a:prstGeom>
            <a:noFill/>
            <a:ln>
              <a:noFill/>
            </a:ln>
          </p:spPr>
        </p:pic>
        <p:pic>
          <p:nvPicPr>
            <p:cNvPr id="163" name="Google Shape;163;p4" descr="チャット (RTL)"/>
            <p:cNvPicPr preferRelativeResize="0"/>
            <p:nvPr/>
          </p:nvPicPr>
          <p:blipFill rotWithShape="1">
            <a:blip r:embed="rId7">
              <a:alphaModFix/>
            </a:blip>
            <a:srcRect/>
            <a:stretch/>
          </p:blipFill>
          <p:spPr>
            <a:xfrm>
              <a:off x="12241419" y="7376445"/>
              <a:ext cx="521441" cy="521441"/>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5"/>
          <p:cNvSpPr txBox="1">
            <a:spLocks noGrp="1"/>
          </p:cNvSpPr>
          <p:nvPr>
            <p:ph type="title"/>
          </p:nvPr>
        </p:nvSpPr>
        <p:spPr>
          <a:xfrm>
            <a:off x="669727" y="2669977"/>
            <a:ext cx="7804547" cy="1518047"/>
          </a:xfrm>
          <a:prstGeom prst="rect">
            <a:avLst/>
          </a:prstGeom>
          <a:noFill/>
          <a:ln>
            <a:noFill/>
          </a:ln>
        </p:spPr>
        <p:txBody>
          <a:bodyPr spcFirstLastPara="1" wrap="square" lIns="35719" tIns="35719" rIns="35719" bIns="35719" anchor="ctr" anchorCtr="0">
            <a:noAutofit/>
          </a:bodyPr>
          <a:lstStyle/>
          <a:p>
            <a:r>
              <a:rPr lang="ja-JP" dirty="0">
                <a:latin typeface="游ゴシック" panose="020B0400000000000000" pitchFamily="50" charset="-128"/>
                <a:ea typeface="游ゴシック" panose="020B0400000000000000" pitchFamily="50" charset="-128"/>
              </a:rPr>
              <a:t>目的①：回答者の振り返り</a:t>
            </a:r>
            <a:endParaRPr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p:nvPr/>
        </p:nvSpPr>
        <p:spPr>
          <a:xfrm>
            <a:off x="0" y="894734"/>
            <a:ext cx="9144000" cy="5963265"/>
          </a:xfrm>
          <a:prstGeom prst="rect">
            <a:avLst/>
          </a:prstGeom>
          <a:solidFill>
            <a:srgbClr val="D8D8D8"/>
          </a:solidFill>
          <a:ln>
            <a:noFill/>
          </a:ln>
        </p:spPr>
        <p:txBody>
          <a:bodyPr spcFirstLastPara="1" wrap="square" lIns="35719" tIns="35719" rIns="35719" bIns="35719" anchor="ctr" anchorCtr="0">
            <a:spAutoFit/>
          </a:bodyPr>
          <a:lstStyle/>
          <a:p>
            <a:pPr algn="ctr">
              <a:buSzPts val="2200"/>
            </a:pPr>
            <a:endParaRPr sz="1547">
              <a:solidFill>
                <a:srgbClr val="FFFFFF"/>
              </a:solidFill>
            </a:endParaRPr>
          </a:p>
        </p:txBody>
      </p:sp>
      <p:sp>
        <p:nvSpPr>
          <p:cNvPr id="174" name="Google Shape;174;p6"/>
          <p:cNvSpPr txBox="1">
            <a:spLocks noGrp="1"/>
          </p:cNvSpPr>
          <p:nvPr>
            <p:ph type="title"/>
          </p:nvPr>
        </p:nvSpPr>
        <p:spPr>
          <a:prstGeom prst="rect">
            <a:avLst/>
          </a:prstGeom>
          <a:noFill/>
          <a:ln>
            <a:noFill/>
          </a:ln>
        </p:spPr>
        <p:txBody>
          <a:bodyPr spcFirstLastPara="1" wrap="square" lIns="35719" tIns="35719" rIns="35719" bIns="35719" anchor="ctr" anchorCtr="0">
            <a:noAutofit/>
          </a:bodyPr>
          <a:lstStyle/>
          <a:p>
            <a:r>
              <a:rPr lang="ja-JP" sz="2400" dirty="0">
                <a:latin typeface="游ゴシック" panose="020B0400000000000000" pitchFamily="50" charset="-128"/>
                <a:ea typeface="游ゴシック" panose="020B0400000000000000" pitchFamily="50" charset="-128"/>
              </a:rPr>
              <a:t>〇月_Geppo実施結果</a:t>
            </a:r>
            <a:endParaRPr sz="2400" dirty="0">
              <a:latin typeface="游ゴシック" panose="020B0400000000000000" pitchFamily="50" charset="-128"/>
              <a:ea typeface="游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3F959BE3-5B22-49B2-9285-22C9935A2DF1}"/>
              </a:ext>
            </a:extLst>
          </p:cNvPr>
          <p:cNvSpPr>
            <a:spLocks noGrp="1"/>
          </p:cNvSpPr>
          <p:nvPr>
            <p:ph type="sldNum" sz="quarter" idx="2"/>
          </p:nvPr>
        </p:nvSpPr>
        <p:spPr/>
        <p:txBody>
          <a:bodyPr/>
          <a:lstStyle/>
          <a:p>
            <a:fld id="{86CB4B4D-7CA3-9044-876B-883B54F8677D}" type="slidenum">
              <a:rPr lang="en-US" altLang="ja-JP" smtClean="0"/>
              <a:t>6</a:t>
            </a:fld>
            <a:endParaRPr lang="en-US" altLang="ja-JP"/>
          </a:p>
        </p:txBody>
      </p:sp>
      <p:sp>
        <p:nvSpPr>
          <p:cNvPr id="175" name="Google Shape;175;p6"/>
          <p:cNvSpPr txBox="1"/>
          <p:nvPr/>
        </p:nvSpPr>
        <p:spPr>
          <a:xfrm>
            <a:off x="460034" y="1022470"/>
            <a:ext cx="997019" cy="331758"/>
          </a:xfrm>
          <a:prstGeom prst="rect">
            <a:avLst/>
          </a:prstGeom>
          <a:noFill/>
          <a:ln>
            <a:noFill/>
          </a:ln>
        </p:spPr>
        <p:txBody>
          <a:bodyPr spcFirstLastPara="1" wrap="square" lIns="35719" tIns="35719" rIns="35719" bIns="35719" anchor="ctr" anchorCtr="0">
            <a:spAutoFit/>
          </a:bodyPr>
          <a:lstStyle/>
          <a:p>
            <a:pPr algn="ctr">
              <a:buSzPts val="2400"/>
            </a:pPr>
            <a:r>
              <a:rPr lang="ja-JP" altLang="en-US" sz="1687" b="1">
                <a:latin typeface="游ゴシック" panose="020B0400000000000000" pitchFamily="50" charset="-128"/>
                <a:ea typeface="游ゴシック" panose="020B0400000000000000" pitchFamily="50" charset="-128"/>
              </a:rPr>
              <a:t>回答率</a:t>
            </a:r>
            <a:endParaRPr sz="692">
              <a:latin typeface="游ゴシック" panose="020B0400000000000000" pitchFamily="50" charset="-128"/>
              <a:ea typeface="游ゴシック" panose="020B0400000000000000" pitchFamily="50" charset="-128"/>
            </a:endParaRPr>
          </a:p>
        </p:txBody>
      </p:sp>
      <p:sp>
        <p:nvSpPr>
          <p:cNvPr id="176" name="Google Shape;176;p6"/>
          <p:cNvSpPr/>
          <p:nvPr/>
        </p:nvSpPr>
        <p:spPr>
          <a:xfrm>
            <a:off x="460034" y="1412334"/>
            <a:ext cx="3103573" cy="2049464"/>
          </a:xfrm>
          <a:prstGeom prst="roundRect">
            <a:avLst>
              <a:gd name="adj" fmla="val 7924"/>
            </a:avLst>
          </a:prstGeom>
          <a:solidFill>
            <a:schemeClr val="lt1"/>
          </a:solidFill>
          <a:ln w="76200" cap="flat" cmpd="sng">
            <a:solidFill>
              <a:schemeClr val="lt1"/>
            </a:solidFill>
            <a:prstDash val="solid"/>
            <a:miter lim="400000"/>
            <a:headEnd type="none" w="sm" len="sm"/>
            <a:tailEnd type="none" w="sm" len="sm"/>
          </a:ln>
        </p:spPr>
        <p:txBody>
          <a:bodyPr spcFirstLastPara="1" wrap="square" lIns="35719" tIns="35719" rIns="35719" bIns="35719" anchor="ctr" anchorCtr="0">
            <a:spAutoFit/>
          </a:bodyPr>
          <a:lstStyle/>
          <a:p>
            <a:pPr algn="ctr">
              <a:buSzPts val="2200"/>
            </a:pPr>
            <a:endParaRPr sz="1547">
              <a:solidFill>
                <a:srgbClr val="FFFFFF"/>
              </a:solidFill>
            </a:endParaRPr>
          </a:p>
        </p:txBody>
      </p:sp>
      <p:pic>
        <p:nvPicPr>
          <p:cNvPr id="177" name="Google Shape;177;p6"/>
          <p:cNvPicPr preferRelativeResize="0"/>
          <p:nvPr/>
        </p:nvPicPr>
        <p:blipFill rotWithShape="1">
          <a:blip r:embed="rId3">
            <a:alphaModFix/>
          </a:blip>
          <a:srcRect/>
          <a:stretch/>
        </p:blipFill>
        <p:spPr>
          <a:xfrm>
            <a:off x="1193755" y="1623645"/>
            <a:ext cx="1660847" cy="1780047"/>
          </a:xfrm>
          <a:prstGeom prst="rect">
            <a:avLst/>
          </a:prstGeom>
          <a:noFill/>
          <a:ln>
            <a:noFill/>
          </a:ln>
        </p:spPr>
      </p:pic>
      <p:sp>
        <p:nvSpPr>
          <p:cNvPr id="178" name="Google Shape;178;p6"/>
          <p:cNvSpPr/>
          <p:nvPr/>
        </p:nvSpPr>
        <p:spPr>
          <a:xfrm>
            <a:off x="4023641" y="1412334"/>
            <a:ext cx="4660325" cy="2049464"/>
          </a:xfrm>
          <a:prstGeom prst="roundRect">
            <a:avLst>
              <a:gd name="adj" fmla="val 7924"/>
            </a:avLst>
          </a:prstGeom>
          <a:solidFill>
            <a:schemeClr val="lt1"/>
          </a:solidFill>
          <a:ln w="76200" cap="flat" cmpd="sng">
            <a:solidFill>
              <a:schemeClr val="lt1"/>
            </a:solidFill>
            <a:prstDash val="solid"/>
            <a:miter lim="400000"/>
            <a:headEnd type="none" w="sm" len="sm"/>
            <a:tailEnd type="none" w="sm" len="sm"/>
          </a:ln>
        </p:spPr>
        <p:txBody>
          <a:bodyPr spcFirstLastPara="1" wrap="square" lIns="35719" tIns="35719" rIns="35719" bIns="35719" anchor="ctr" anchorCtr="0">
            <a:spAutoFit/>
          </a:bodyPr>
          <a:lstStyle/>
          <a:p>
            <a:pPr algn="ctr">
              <a:buSzPts val="2200"/>
            </a:pPr>
            <a:endParaRPr sz="1547">
              <a:solidFill>
                <a:srgbClr val="FFFFFF"/>
              </a:solidFill>
            </a:endParaRPr>
          </a:p>
        </p:txBody>
      </p:sp>
      <p:sp>
        <p:nvSpPr>
          <p:cNvPr id="179" name="Google Shape;179;p6"/>
          <p:cNvSpPr/>
          <p:nvPr/>
        </p:nvSpPr>
        <p:spPr>
          <a:xfrm>
            <a:off x="460034" y="4160681"/>
            <a:ext cx="8223933" cy="2290301"/>
          </a:xfrm>
          <a:prstGeom prst="roundRect">
            <a:avLst>
              <a:gd name="adj" fmla="val 7924"/>
            </a:avLst>
          </a:prstGeom>
          <a:solidFill>
            <a:schemeClr val="lt1"/>
          </a:solidFill>
          <a:ln w="76200" cap="flat" cmpd="sng">
            <a:solidFill>
              <a:schemeClr val="lt1"/>
            </a:solidFill>
            <a:prstDash val="solid"/>
            <a:miter lim="400000"/>
            <a:headEnd type="none" w="sm" len="sm"/>
            <a:tailEnd type="none" w="sm" len="sm"/>
          </a:ln>
        </p:spPr>
        <p:txBody>
          <a:bodyPr spcFirstLastPara="1" wrap="square" lIns="35719" tIns="35719" rIns="35719" bIns="35719" anchor="ctr" anchorCtr="0">
            <a:spAutoFit/>
          </a:bodyPr>
          <a:lstStyle/>
          <a:p>
            <a:pPr algn="ctr">
              <a:buSzPts val="2200"/>
            </a:pPr>
            <a:endParaRPr sz="1547">
              <a:solidFill>
                <a:srgbClr val="FFFFFF"/>
              </a:solidFill>
            </a:endParaRPr>
          </a:p>
        </p:txBody>
      </p:sp>
      <p:grpSp>
        <p:nvGrpSpPr>
          <p:cNvPr id="180" name="Google Shape;180;p6"/>
          <p:cNvGrpSpPr/>
          <p:nvPr/>
        </p:nvGrpSpPr>
        <p:grpSpPr>
          <a:xfrm>
            <a:off x="796879" y="4744990"/>
            <a:ext cx="7742293" cy="1739418"/>
            <a:chOff x="1184855" y="6748430"/>
            <a:chExt cx="11011261" cy="2473839"/>
          </a:xfrm>
        </p:grpSpPr>
        <p:pic>
          <p:nvPicPr>
            <p:cNvPr id="181" name="Google Shape;181;p6"/>
            <p:cNvPicPr preferRelativeResize="0"/>
            <p:nvPr/>
          </p:nvPicPr>
          <p:blipFill rotWithShape="1">
            <a:blip r:embed="rId4">
              <a:alphaModFix/>
            </a:blip>
            <a:srcRect/>
            <a:stretch/>
          </p:blipFill>
          <p:spPr>
            <a:xfrm>
              <a:off x="1184855" y="6748430"/>
              <a:ext cx="3272411" cy="2473839"/>
            </a:xfrm>
            <a:prstGeom prst="rect">
              <a:avLst/>
            </a:prstGeom>
            <a:noFill/>
            <a:ln>
              <a:noFill/>
            </a:ln>
          </p:spPr>
        </p:pic>
        <p:pic>
          <p:nvPicPr>
            <p:cNvPr id="182" name="Google Shape;182;p6"/>
            <p:cNvPicPr preferRelativeResize="0"/>
            <p:nvPr/>
          </p:nvPicPr>
          <p:blipFill rotWithShape="1">
            <a:blip r:embed="rId5">
              <a:alphaModFix/>
            </a:blip>
            <a:srcRect/>
            <a:stretch/>
          </p:blipFill>
          <p:spPr>
            <a:xfrm>
              <a:off x="5049940" y="6787490"/>
              <a:ext cx="3229011" cy="2395718"/>
            </a:xfrm>
            <a:prstGeom prst="rect">
              <a:avLst/>
            </a:prstGeom>
            <a:noFill/>
            <a:ln>
              <a:noFill/>
            </a:ln>
          </p:spPr>
        </p:pic>
        <p:pic>
          <p:nvPicPr>
            <p:cNvPr id="183" name="Google Shape;183;p6"/>
            <p:cNvPicPr preferRelativeResize="0"/>
            <p:nvPr/>
          </p:nvPicPr>
          <p:blipFill rotWithShape="1">
            <a:blip r:embed="rId6">
              <a:alphaModFix/>
            </a:blip>
            <a:srcRect/>
            <a:stretch/>
          </p:blipFill>
          <p:spPr>
            <a:xfrm>
              <a:off x="8871624" y="6791830"/>
              <a:ext cx="3324492" cy="2387038"/>
            </a:xfrm>
            <a:prstGeom prst="rect">
              <a:avLst/>
            </a:prstGeom>
            <a:noFill/>
            <a:ln>
              <a:noFill/>
            </a:ln>
          </p:spPr>
        </p:pic>
      </p:grpSp>
      <p:sp>
        <p:nvSpPr>
          <p:cNvPr id="184" name="Google Shape;184;p6"/>
          <p:cNvSpPr txBox="1"/>
          <p:nvPr/>
        </p:nvSpPr>
        <p:spPr>
          <a:xfrm>
            <a:off x="1376404" y="4310691"/>
            <a:ext cx="1196196" cy="331758"/>
          </a:xfrm>
          <a:prstGeom prst="rect">
            <a:avLst/>
          </a:prstGeom>
          <a:noFill/>
          <a:ln>
            <a:noFill/>
          </a:ln>
        </p:spPr>
        <p:txBody>
          <a:bodyPr spcFirstLastPara="1" wrap="square" lIns="35719" tIns="35719" rIns="35719" bIns="35719" anchor="ctr" anchorCtr="0">
            <a:spAutoFit/>
          </a:bodyPr>
          <a:lstStyle/>
          <a:p>
            <a:pPr algn="ctr">
              <a:buSzPts val="2400"/>
            </a:pPr>
            <a:r>
              <a:rPr lang="ja-JP" altLang="en-US" sz="1687" b="1">
                <a:latin typeface="游ゴシック" panose="020B0400000000000000" pitchFamily="50" charset="-128"/>
                <a:ea typeface="游ゴシック" panose="020B0400000000000000" pitchFamily="50" charset="-128"/>
              </a:rPr>
              <a:t>仕事満足度</a:t>
            </a:r>
            <a:endParaRPr sz="692">
              <a:latin typeface="游ゴシック" panose="020B0400000000000000" pitchFamily="50" charset="-128"/>
              <a:ea typeface="游ゴシック" panose="020B0400000000000000" pitchFamily="50" charset="-128"/>
            </a:endParaRPr>
          </a:p>
        </p:txBody>
      </p:sp>
      <p:sp>
        <p:nvSpPr>
          <p:cNvPr id="185" name="Google Shape;185;p6"/>
          <p:cNvSpPr txBox="1"/>
          <p:nvPr/>
        </p:nvSpPr>
        <p:spPr>
          <a:xfrm>
            <a:off x="4051618" y="4310691"/>
            <a:ext cx="1196196" cy="331758"/>
          </a:xfrm>
          <a:prstGeom prst="rect">
            <a:avLst/>
          </a:prstGeom>
          <a:noFill/>
          <a:ln>
            <a:noFill/>
          </a:ln>
        </p:spPr>
        <p:txBody>
          <a:bodyPr spcFirstLastPara="1" wrap="square" lIns="35719" tIns="35719" rIns="35719" bIns="35719" anchor="ctr" anchorCtr="0">
            <a:spAutoFit/>
          </a:bodyPr>
          <a:lstStyle/>
          <a:p>
            <a:pPr algn="ctr">
              <a:buSzPts val="2400"/>
            </a:pPr>
            <a:r>
              <a:rPr lang="ja-JP" altLang="en-US" sz="1687" b="1">
                <a:latin typeface="游ゴシック" panose="020B0400000000000000" pitchFamily="50" charset="-128"/>
                <a:ea typeface="游ゴシック" panose="020B0400000000000000" pitchFamily="50" charset="-128"/>
              </a:rPr>
              <a:t>人間関係</a:t>
            </a:r>
            <a:endParaRPr sz="692">
              <a:latin typeface="游ゴシック" panose="020B0400000000000000" pitchFamily="50" charset="-128"/>
              <a:ea typeface="游ゴシック" panose="020B0400000000000000" pitchFamily="50" charset="-128"/>
            </a:endParaRPr>
          </a:p>
        </p:txBody>
      </p:sp>
      <p:sp>
        <p:nvSpPr>
          <p:cNvPr id="186" name="Google Shape;186;p6"/>
          <p:cNvSpPr txBox="1"/>
          <p:nvPr/>
        </p:nvSpPr>
        <p:spPr>
          <a:xfrm>
            <a:off x="6781164" y="4310691"/>
            <a:ext cx="1196196" cy="331758"/>
          </a:xfrm>
          <a:prstGeom prst="rect">
            <a:avLst/>
          </a:prstGeom>
          <a:noFill/>
          <a:ln>
            <a:noFill/>
          </a:ln>
        </p:spPr>
        <p:txBody>
          <a:bodyPr spcFirstLastPara="1" wrap="square" lIns="35719" tIns="35719" rIns="35719" bIns="35719" anchor="ctr" anchorCtr="0">
            <a:spAutoFit/>
          </a:bodyPr>
          <a:lstStyle/>
          <a:p>
            <a:pPr algn="ctr">
              <a:buSzPts val="2400"/>
            </a:pPr>
            <a:r>
              <a:rPr lang="ja-JP" altLang="en-US" sz="1687" b="1">
                <a:latin typeface="游ゴシック" panose="020B0400000000000000" pitchFamily="50" charset="-128"/>
                <a:ea typeface="游ゴシック" panose="020B0400000000000000" pitchFamily="50" charset="-128"/>
              </a:rPr>
              <a:t>健康</a:t>
            </a:r>
            <a:endParaRPr sz="692">
              <a:latin typeface="游ゴシック" panose="020B0400000000000000" pitchFamily="50" charset="-128"/>
              <a:ea typeface="游ゴシック" panose="020B0400000000000000" pitchFamily="50" charset="-128"/>
            </a:endParaRPr>
          </a:p>
        </p:txBody>
      </p:sp>
      <p:sp>
        <p:nvSpPr>
          <p:cNvPr id="187" name="Google Shape;187;p6"/>
          <p:cNvSpPr txBox="1"/>
          <p:nvPr/>
        </p:nvSpPr>
        <p:spPr>
          <a:xfrm>
            <a:off x="4517763" y="2361528"/>
            <a:ext cx="996100" cy="375167"/>
          </a:xfrm>
          <a:prstGeom prst="rect">
            <a:avLst/>
          </a:prstGeom>
          <a:noFill/>
          <a:ln>
            <a:noFill/>
          </a:ln>
        </p:spPr>
        <p:txBody>
          <a:bodyPr spcFirstLastPara="1" wrap="square" lIns="35719" tIns="35719" rIns="35719" bIns="35719" anchor="ctr" anchorCtr="0">
            <a:spAutoFit/>
          </a:bodyPr>
          <a:lstStyle/>
          <a:p>
            <a:pPr algn="ctr">
              <a:buSzPts val="2800"/>
            </a:pPr>
            <a:r>
              <a:rPr lang="en-US" altLang="ja-JP" sz="1969" b="1">
                <a:latin typeface="游ゴシック" panose="020B0400000000000000" pitchFamily="50" charset="-128"/>
                <a:ea typeface="游ゴシック" panose="020B0400000000000000" pitchFamily="50" charset="-128"/>
              </a:rPr>
              <a:t>3.00</a:t>
            </a:r>
            <a:endParaRPr sz="1969" b="1">
              <a:latin typeface="游ゴシック" panose="020B0400000000000000" pitchFamily="50" charset="-128"/>
              <a:ea typeface="游ゴシック" panose="020B0400000000000000" pitchFamily="50" charset="-128"/>
            </a:endParaRPr>
          </a:p>
        </p:txBody>
      </p:sp>
      <p:sp>
        <p:nvSpPr>
          <p:cNvPr id="188" name="Google Shape;188;p6"/>
          <p:cNvSpPr txBox="1"/>
          <p:nvPr/>
        </p:nvSpPr>
        <p:spPr>
          <a:xfrm>
            <a:off x="5890466" y="2361528"/>
            <a:ext cx="996100" cy="375167"/>
          </a:xfrm>
          <a:prstGeom prst="rect">
            <a:avLst/>
          </a:prstGeom>
          <a:noFill/>
          <a:ln>
            <a:noFill/>
          </a:ln>
        </p:spPr>
        <p:txBody>
          <a:bodyPr spcFirstLastPara="1" wrap="square" lIns="35719" tIns="35719" rIns="35719" bIns="35719" anchor="ctr" anchorCtr="0">
            <a:spAutoFit/>
          </a:bodyPr>
          <a:lstStyle/>
          <a:p>
            <a:pPr algn="ctr">
              <a:buSzPts val="2800"/>
            </a:pPr>
            <a:r>
              <a:rPr lang="en-US" altLang="ja-JP" sz="1969" b="1">
                <a:latin typeface="游ゴシック" panose="020B0400000000000000" pitchFamily="50" charset="-128"/>
                <a:ea typeface="游ゴシック" panose="020B0400000000000000" pitchFamily="50" charset="-128"/>
              </a:rPr>
              <a:t>3.14</a:t>
            </a:r>
            <a:endParaRPr sz="1969" b="1">
              <a:latin typeface="游ゴシック" panose="020B0400000000000000" pitchFamily="50" charset="-128"/>
              <a:ea typeface="游ゴシック" panose="020B0400000000000000" pitchFamily="50" charset="-128"/>
            </a:endParaRPr>
          </a:p>
        </p:txBody>
      </p:sp>
      <p:sp>
        <p:nvSpPr>
          <p:cNvPr id="189" name="Google Shape;189;p6"/>
          <p:cNvSpPr txBox="1"/>
          <p:nvPr/>
        </p:nvSpPr>
        <p:spPr>
          <a:xfrm>
            <a:off x="7263170" y="2361528"/>
            <a:ext cx="996100" cy="375167"/>
          </a:xfrm>
          <a:prstGeom prst="rect">
            <a:avLst/>
          </a:prstGeom>
          <a:noFill/>
          <a:ln>
            <a:noFill/>
          </a:ln>
        </p:spPr>
        <p:txBody>
          <a:bodyPr spcFirstLastPara="1" wrap="square" lIns="35719" tIns="35719" rIns="35719" bIns="35719" anchor="ctr" anchorCtr="0">
            <a:spAutoFit/>
          </a:bodyPr>
          <a:lstStyle/>
          <a:p>
            <a:pPr algn="ctr">
              <a:buSzPts val="2800"/>
            </a:pPr>
            <a:r>
              <a:rPr lang="en-US" altLang="ja-JP" sz="1969" b="1">
                <a:latin typeface="游ゴシック" panose="020B0400000000000000" pitchFamily="50" charset="-128"/>
                <a:ea typeface="游ゴシック" panose="020B0400000000000000" pitchFamily="50" charset="-128"/>
              </a:rPr>
              <a:t>2.97</a:t>
            </a:r>
            <a:endParaRPr sz="1969" b="1">
              <a:latin typeface="游ゴシック" panose="020B0400000000000000" pitchFamily="50" charset="-128"/>
              <a:ea typeface="游ゴシック" panose="020B0400000000000000" pitchFamily="50" charset="-128"/>
            </a:endParaRPr>
          </a:p>
        </p:txBody>
      </p:sp>
      <p:sp>
        <p:nvSpPr>
          <p:cNvPr id="190" name="Google Shape;190;p6"/>
          <p:cNvSpPr txBox="1"/>
          <p:nvPr/>
        </p:nvSpPr>
        <p:spPr>
          <a:xfrm>
            <a:off x="4417715" y="1863021"/>
            <a:ext cx="1196196" cy="288477"/>
          </a:xfrm>
          <a:prstGeom prst="rect">
            <a:avLst/>
          </a:prstGeom>
          <a:noFill/>
          <a:ln>
            <a:noFill/>
          </a:ln>
        </p:spPr>
        <p:txBody>
          <a:bodyPr spcFirstLastPara="1" wrap="square" lIns="35719" tIns="35719" rIns="35719" bIns="35719" anchor="ctr" anchorCtr="0">
            <a:spAutoFit/>
          </a:bodyPr>
          <a:lstStyle/>
          <a:p>
            <a:pPr algn="ctr">
              <a:buSzPts val="2000"/>
            </a:pPr>
            <a:r>
              <a:rPr lang="ja-JP" altLang="en-US" sz="1406" b="1">
                <a:latin typeface="游ゴシック" panose="020B0400000000000000" pitchFamily="50" charset="-128"/>
                <a:ea typeface="游ゴシック" panose="020B0400000000000000" pitchFamily="50" charset="-128"/>
              </a:rPr>
              <a:t>仕事満足度</a:t>
            </a:r>
            <a:endParaRPr sz="692">
              <a:latin typeface="游ゴシック" panose="020B0400000000000000" pitchFamily="50" charset="-128"/>
              <a:ea typeface="游ゴシック" panose="020B0400000000000000" pitchFamily="50" charset="-128"/>
            </a:endParaRPr>
          </a:p>
        </p:txBody>
      </p:sp>
      <p:sp>
        <p:nvSpPr>
          <p:cNvPr id="191" name="Google Shape;191;p6"/>
          <p:cNvSpPr txBox="1"/>
          <p:nvPr/>
        </p:nvSpPr>
        <p:spPr>
          <a:xfrm>
            <a:off x="5790418" y="1863021"/>
            <a:ext cx="1196196" cy="288477"/>
          </a:xfrm>
          <a:prstGeom prst="rect">
            <a:avLst/>
          </a:prstGeom>
          <a:noFill/>
          <a:ln>
            <a:noFill/>
          </a:ln>
        </p:spPr>
        <p:txBody>
          <a:bodyPr spcFirstLastPara="1" wrap="square" lIns="35719" tIns="35719" rIns="35719" bIns="35719" anchor="ctr" anchorCtr="0">
            <a:spAutoFit/>
          </a:bodyPr>
          <a:lstStyle/>
          <a:p>
            <a:pPr algn="ctr">
              <a:buSzPts val="2000"/>
            </a:pPr>
            <a:r>
              <a:rPr lang="ja-JP" altLang="en-US" sz="1406" b="1">
                <a:latin typeface="游ゴシック" panose="020B0400000000000000" pitchFamily="50" charset="-128"/>
                <a:ea typeface="游ゴシック" panose="020B0400000000000000" pitchFamily="50" charset="-128"/>
              </a:rPr>
              <a:t>人間関係</a:t>
            </a:r>
            <a:endParaRPr sz="692">
              <a:latin typeface="游ゴシック" panose="020B0400000000000000" pitchFamily="50" charset="-128"/>
              <a:ea typeface="游ゴシック" panose="020B0400000000000000" pitchFamily="50" charset="-128"/>
            </a:endParaRPr>
          </a:p>
        </p:txBody>
      </p:sp>
      <p:sp>
        <p:nvSpPr>
          <p:cNvPr id="192" name="Google Shape;192;p6"/>
          <p:cNvSpPr txBox="1"/>
          <p:nvPr/>
        </p:nvSpPr>
        <p:spPr>
          <a:xfrm>
            <a:off x="7163122" y="1863021"/>
            <a:ext cx="1196196" cy="288477"/>
          </a:xfrm>
          <a:prstGeom prst="rect">
            <a:avLst/>
          </a:prstGeom>
          <a:noFill/>
          <a:ln>
            <a:noFill/>
          </a:ln>
        </p:spPr>
        <p:txBody>
          <a:bodyPr spcFirstLastPara="1" wrap="square" lIns="35719" tIns="35719" rIns="35719" bIns="35719" anchor="ctr" anchorCtr="0">
            <a:spAutoFit/>
          </a:bodyPr>
          <a:lstStyle/>
          <a:p>
            <a:pPr algn="ctr">
              <a:buSzPts val="2000"/>
            </a:pPr>
            <a:r>
              <a:rPr lang="ja-JP" altLang="en-US" sz="1406" b="1">
                <a:latin typeface="游ゴシック" panose="020B0400000000000000" pitchFamily="50" charset="-128"/>
                <a:ea typeface="游ゴシック" panose="020B0400000000000000" pitchFamily="50" charset="-128"/>
              </a:rPr>
              <a:t>健康</a:t>
            </a:r>
            <a:endParaRPr sz="692">
              <a:latin typeface="游ゴシック" panose="020B0400000000000000" pitchFamily="50" charset="-128"/>
              <a:ea typeface="游ゴシック" panose="020B0400000000000000" pitchFamily="50" charset="-128"/>
            </a:endParaRPr>
          </a:p>
        </p:txBody>
      </p:sp>
      <p:sp>
        <p:nvSpPr>
          <p:cNvPr id="193" name="Google Shape;193;p6"/>
          <p:cNvSpPr txBox="1"/>
          <p:nvPr/>
        </p:nvSpPr>
        <p:spPr>
          <a:xfrm>
            <a:off x="4517763" y="2732105"/>
            <a:ext cx="996100" cy="288477"/>
          </a:xfrm>
          <a:prstGeom prst="rect">
            <a:avLst/>
          </a:prstGeom>
          <a:noFill/>
          <a:ln>
            <a:noFill/>
          </a:ln>
        </p:spPr>
        <p:txBody>
          <a:bodyPr spcFirstLastPara="1" wrap="square" lIns="35719" tIns="35719" rIns="35719" bIns="35719" anchor="ctr" anchorCtr="0">
            <a:spAutoFit/>
          </a:bodyPr>
          <a:lstStyle/>
          <a:p>
            <a:pPr algn="ctr">
              <a:buSzPts val="2000"/>
            </a:pPr>
            <a:r>
              <a:rPr lang="ja-JP" altLang="en-US" sz="1406" b="1">
                <a:latin typeface="游ゴシック" panose="020B0400000000000000" pitchFamily="50" charset="-128"/>
                <a:ea typeface="游ゴシック" panose="020B0400000000000000" pitchFamily="50" charset="-128"/>
              </a:rPr>
              <a:t>（</a:t>
            </a:r>
            <a:r>
              <a:rPr lang="ja-JP" altLang="en-US" sz="1406" b="1">
                <a:solidFill>
                  <a:srgbClr val="CE393C"/>
                </a:solidFill>
                <a:latin typeface="游ゴシック" panose="020B0400000000000000" pitchFamily="50" charset="-128"/>
                <a:ea typeface="游ゴシック" panose="020B0400000000000000" pitchFamily="50" charset="-128"/>
              </a:rPr>
              <a:t>↑</a:t>
            </a:r>
            <a:r>
              <a:rPr lang="en-US" altLang="ja-JP" sz="1406" b="1">
                <a:solidFill>
                  <a:srgbClr val="CE393C"/>
                </a:solidFill>
                <a:latin typeface="游ゴシック" panose="020B0400000000000000" pitchFamily="50" charset="-128"/>
                <a:ea typeface="游ゴシック" panose="020B0400000000000000" pitchFamily="50" charset="-128"/>
              </a:rPr>
              <a:t>0.14</a:t>
            </a:r>
            <a:r>
              <a:rPr lang="ja-JP" altLang="en-US" sz="1406" b="1">
                <a:latin typeface="游ゴシック" panose="020B0400000000000000" pitchFamily="50" charset="-128"/>
                <a:ea typeface="游ゴシック" panose="020B0400000000000000" pitchFamily="50" charset="-128"/>
              </a:rPr>
              <a:t>）</a:t>
            </a:r>
            <a:endParaRPr sz="692">
              <a:latin typeface="游ゴシック" panose="020B0400000000000000" pitchFamily="50" charset="-128"/>
              <a:ea typeface="游ゴシック" panose="020B0400000000000000" pitchFamily="50" charset="-128"/>
            </a:endParaRPr>
          </a:p>
        </p:txBody>
      </p:sp>
      <p:sp>
        <p:nvSpPr>
          <p:cNvPr id="194" name="Google Shape;194;p6"/>
          <p:cNvSpPr txBox="1"/>
          <p:nvPr/>
        </p:nvSpPr>
        <p:spPr>
          <a:xfrm>
            <a:off x="5890466" y="2732104"/>
            <a:ext cx="996100" cy="288477"/>
          </a:xfrm>
          <a:prstGeom prst="rect">
            <a:avLst/>
          </a:prstGeom>
          <a:noFill/>
          <a:ln>
            <a:noFill/>
          </a:ln>
        </p:spPr>
        <p:txBody>
          <a:bodyPr spcFirstLastPara="1" wrap="square" lIns="35719" tIns="35719" rIns="35719" bIns="35719" anchor="ctr" anchorCtr="0">
            <a:spAutoFit/>
          </a:bodyPr>
          <a:lstStyle/>
          <a:p>
            <a:pPr algn="ctr">
              <a:buSzPts val="2000"/>
            </a:pPr>
            <a:r>
              <a:rPr lang="ja-JP" altLang="en-US" sz="1406" b="1">
                <a:latin typeface="游ゴシック" panose="020B0400000000000000" pitchFamily="50" charset="-128"/>
                <a:ea typeface="游ゴシック" panose="020B0400000000000000" pitchFamily="50" charset="-128"/>
              </a:rPr>
              <a:t>（</a:t>
            </a:r>
            <a:r>
              <a:rPr lang="ja-JP" altLang="en-US" sz="1406" b="1">
                <a:solidFill>
                  <a:srgbClr val="CE393C"/>
                </a:solidFill>
                <a:latin typeface="游ゴシック" panose="020B0400000000000000" pitchFamily="50" charset="-128"/>
                <a:ea typeface="游ゴシック" panose="020B0400000000000000" pitchFamily="50" charset="-128"/>
              </a:rPr>
              <a:t>↑</a:t>
            </a:r>
            <a:r>
              <a:rPr lang="en-US" altLang="ja-JP" sz="1406" b="1">
                <a:solidFill>
                  <a:srgbClr val="CE393C"/>
                </a:solidFill>
                <a:latin typeface="游ゴシック" panose="020B0400000000000000" pitchFamily="50" charset="-128"/>
                <a:ea typeface="游ゴシック" panose="020B0400000000000000" pitchFamily="50" charset="-128"/>
              </a:rPr>
              <a:t>0.12</a:t>
            </a:r>
            <a:r>
              <a:rPr lang="ja-JP" altLang="en-US" sz="1406" b="1">
                <a:latin typeface="游ゴシック" panose="020B0400000000000000" pitchFamily="50" charset="-128"/>
                <a:ea typeface="游ゴシック" panose="020B0400000000000000" pitchFamily="50" charset="-128"/>
              </a:rPr>
              <a:t>）</a:t>
            </a:r>
            <a:endParaRPr sz="692">
              <a:latin typeface="游ゴシック" panose="020B0400000000000000" pitchFamily="50" charset="-128"/>
              <a:ea typeface="游ゴシック" panose="020B0400000000000000" pitchFamily="50" charset="-128"/>
            </a:endParaRPr>
          </a:p>
        </p:txBody>
      </p:sp>
      <p:sp>
        <p:nvSpPr>
          <p:cNvPr id="195" name="Google Shape;195;p6"/>
          <p:cNvSpPr txBox="1"/>
          <p:nvPr/>
        </p:nvSpPr>
        <p:spPr>
          <a:xfrm>
            <a:off x="7263169" y="2731276"/>
            <a:ext cx="996100" cy="288477"/>
          </a:xfrm>
          <a:prstGeom prst="rect">
            <a:avLst/>
          </a:prstGeom>
          <a:noFill/>
          <a:ln>
            <a:noFill/>
          </a:ln>
        </p:spPr>
        <p:txBody>
          <a:bodyPr spcFirstLastPara="1" wrap="square" lIns="35719" tIns="35719" rIns="35719" bIns="35719" anchor="ctr" anchorCtr="0">
            <a:spAutoFit/>
          </a:bodyPr>
          <a:lstStyle/>
          <a:p>
            <a:pPr algn="ctr">
              <a:buSzPts val="2000"/>
            </a:pPr>
            <a:r>
              <a:rPr lang="ja-JP" altLang="en-US" sz="1406" b="1">
                <a:latin typeface="游ゴシック" panose="020B0400000000000000" pitchFamily="50" charset="-128"/>
                <a:ea typeface="游ゴシック" panose="020B0400000000000000" pitchFamily="50" charset="-128"/>
              </a:rPr>
              <a:t>（</a:t>
            </a:r>
            <a:r>
              <a:rPr lang="ja-JP" altLang="en-US" sz="1406" b="1">
                <a:solidFill>
                  <a:srgbClr val="167AB7"/>
                </a:solidFill>
                <a:latin typeface="游ゴシック" panose="020B0400000000000000" pitchFamily="50" charset="-128"/>
                <a:ea typeface="游ゴシック" panose="020B0400000000000000" pitchFamily="50" charset="-128"/>
              </a:rPr>
              <a:t>↓</a:t>
            </a:r>
            <a:r>
              <a:rPr lang="en-US" altLang="ja-JP" sz="1406" b="1">
                <a:solidFill>
                  <a:srgbClr val="167AB7"/>
                </a:solidFill>
                <a:latin typeface="游ゴシック" panose="020B0400000000000000" pitchFamily="50" charset="-128"/>
                <a:ea typeface="游ゴシック" panose="020B0400000000000000" pitchFamily="50" charset="-128"/>
              </a:rPr>
              <a:t>0.02</a:t>
            </a:r>
            <a:r>
              <a:rPr lang="ja-JP" altLang="en-US" sz="1406" b="1">
                <a:latin typeface="游ゴシック" panose="020B0400000000000000" pitchFamily="50" charset="-128"/>
                <a:ea typeface="游ゴシック" panose="020B0400000000000000" pitchFamily="50" charset="-128"/>
              </a:rPr>
              <a:t>）</a:t>
            </a:r>
            <a:endParaRPr sz="692">
              <a:latin typeface="游ゴシック" panose="020B0400000000000000" pitchFamily="50" charset="-128"/>
              <a:ea typeface="游ゴシック" panose="020B0400000000000000" pitchFamily="50" charset="-128"/>
            </a:endParaRPr>
          </a:p>
        </p:txBody>
      </p:sp>
      <p:sp>
        <p:nvSpPr>
          <p:cNvPr id="196" name="Google Shape;196;p6"/>
          <p:cNvSpPr/>
          <p:nvPr/>
        </p:nvSpPr>
        <p:spPr>
          <a:xfrm>
            <a:off x="5515136" y="1020896"/>
            <a:ext cx="3509712" cy="510850"/>
          </a:xfrm>
          <a:prstGeom prst="wedgeRoundRectCallout">
            <a:avLst>
              <a:gd name="adj1" fmla="val -54700"/>
              <a:gd name="adj2" fmla="val 47983"/>
              <a:gd name="adj3" fmla="val 16667"/>
            </a:avLst>
          </a:prstGeom>
          <a:solidFill>
            <a:srgbClr val="E76D64"/>
          </a:solidFill>
          <a:ln>
            <a:noFill/>
          </a:ln>
        </p:spPr>
        <p:txBody>
          <a:bodyPr spcFirstLastPara="1" wrap="square" lIns="35719" tIns="35719" rIns="35719" bIns="35719" anchor="ctr" anchorCtr="0">
            <a:spAutoFit/>
          </a:bodyPr>
          <a:lstStyle/>
          <a:p>
            <a:pPr algn="ctr">
              <a:buClr>
                <a:srgbClr val="FFFFFF"/>
              </a:buClr>
              <a:buSzPts val="1800"/>
            </a:pPr>
            <a:r>
              <a:rPr lang="ja-JP" altLang="en-US" sz="1266" b="1" dirty="0">
                <a:solidFill>
                  <a:srgbClr val="FFFFFF"/>
                </a:solidFill>
                <a:latin typeface="游ゴシック" panose="020B0400000000000000" pitchFamily="50" charset="-128"/>
                <a:ea typeface="游ゴシック" panose="020B0400000000000000" pitchFamily="50" charset="-128"/>
              </a:rPr>
              <a:t>回答者は天気で回答しているため、定量化すると分かりにくい場合がございます。</a:t>
            </a:r>
            <a:endParaRPr sz="692" dirty="0">
              <a:latin typeface="游ゴシック" panose="020B0400000000000000" pitchFamily="50" charset="-128"/>
              <a:ea typeface="游ゴシック" panose="020B0400000000000000" pitchFamily="50" charset="-128"/>
            </a:endParaRPr>
          </a:p>
        </p:txBody>
      </p:sp>
      <p:sp>
        <p:nvSpPr>
          <p:cNvPr id="197" name="Google Shape;197;p6"/>
          <p:cNvSpPr txBox="1"/>
          <p:nvPr/>
        </p:nvSpPr>
        <p:spPr>
          <a:xfrm>
            <a:off x="249674" y="3792391"/>
            <a:ext cx="1667998" cy="331758"/>
          </a:xfrm>
          <a:prstGeom prst="rect">
            <a:avLst/>
          </a:prstGeom>
          <a:noFill/>
          <a:ln>
            <a:noFill/>
          </a:ln>
        </p:spPr>
        <p:txBody>
          <a:bodyPr spcFirstLastPara="1" wrap="square" lIns="35719" tIns="35719" rIns="35719" bIns="35719" anchor="ctr" anchorCtr="0">
            <a:spAutoFit/>
          </a:bodyPr>
          <a:lstStyle/>
          <a:p>
            <a:pPr algn="ctr">
              <a:buSzPts val="2400"/>
            </a:pPr>
            <a:r>
              <a:rPr lang="ja-JP" altLang="en-US" sz="1687" b="1">
                <a:latin typeface="游ゴシック" panose="020B0400000000000000" pitchFamily="50" charset="-128"/>
                <a:ea typeface="游ゴシック" panose="020B0400000000000000" pitchFamily="50" charset="-128"/>
              </a:rPr>
              <a:t>天気分布</a:t>
            </a:r>
            <a:endParaRPr sz="692">
              <a:latin typeface="游ゴシック" panose="020B0400000000000000" pitchFamily="50" charset="-128"/>
              <a:ea typeface="游ゴシック" panose="020B0400000000000000" pitchFamily="50" charset="-128"/>
            </a:endParaRPr>
          </a:p>
        </p:txBody>
      </p:sp>
      <p:sp>
        <p:nvSpPr>
          <p:cNvPr id="198" name="Google Shape;198;p6"/>
          <p:cNvSpPr txBox="1"/>
          <p:nvPr/>
        </p:nvSpPr>
        <p:spPr>
          <a:xfrm>
            <a:off x="4070606" y="1022470"/>
            <a:ext cx="1311313" cy="331758"/>
          </a:xfrm>
          <a:prstGeom prst="rect">
            <a:avLst/>
          </a:prstGeom>
          <a:noFill/>
          <a:ln>
            <a:noFill/>
          </a:ln>
        </p:spPr>
        <p:txBody>
          <a:bodyPr spcFirstLastPara="1" wrap="square" lIns="35719" tIns="35719" rIns="35719" bIns="35719" anchor="ctr" anchorCtr="0">
            <a:spAutoFit/>
          </a:bodyPr>
          <a:lstStyle/>
          <a:p>
            <a:pPr algn="ctr">
              <a:buSzPts val="2400"/>
            </a:pPr>
            <a:r>
              <a:rPr lang="ja-JP" altLang="en-US" sz="1687" b="1" dirty="0">
                <a:latin typeface="游ゴシック" panose="020B0400000000000000" pitchFamily="50" charset="-128"/>
                <a:ea typeface="游ゴシック" panose="020B0400000000000000" pitchFamily="50" charset="-128"/>
              </a:rPr>
              <a:t>スコア平均</a:t>
            </a:r>
            <a:endParaRPr sz="692"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12" name="Google Shape;173;p6">
            <a:extLst>
              <a:ext uri="{FF2B5EF4-FFF2-40B4-BE49-F238E27FC236}">
                <a16:creationId xmlns:a16="http://schemas.microsoft.com/office/drawing/2014/main" id="{EBEE201A-F0A0-456C-9834-37E2CB75E6A3}"/>
              </a:ext>
            </a:extLst>
          </p:cNvPr>
          <p:cNvSpPr/>
          <p:nvPr/>
        </p:nvSpPr>
        <p:spPr>
          <a:xfrm>
            <a:off x="0" y="894734"/>
            <a:ext cx="9144000" cy="5963265"/>
          </a:xfrm>
          <a:prstGeom prst="rect">
            <a:avLst/>
          </a:prstGeom>
          <a:solidFill>
            <a:srgbClr val="D8D8D8"/>
          </a:solidFill>
          <a:ln>
            <a:noFill/>
          </a:ln>
        </p:spPr>
        <p:txBody>
          <a:bodyPr spcFirstLastPara="1" wrap="square" lIns="35719" tIns="35719" rIns="35719" bIns="35719" anchor="ctr" anchorCtr="0">
            <a:spAutoFit/>
          </a:bodyPr>
          <a:lstStyle/>
          <a:p>
            <a:pPr algn="ctr">
              <a:buSzPts val="2200"/>
            </a:pPr>
            <a:endParaRPr sz="1547">
              <a:solidFill>
                <a:srgbClr val="FFFFFF"/>
              </a:solidFill>
            </a:endParaRPr>
          </a:p>
        </p:txBody>
      </p:sp>
      <p:sp>
        <p:nvSpPr>
          <p:cNvPr id="13" name="Google Shape;207;p7">
            <a:extLst>
              <a:ext uri="{FF2B5EF4-FFF2-40B4-BE49-F238E27FC236}">
                <a16:creationId xmlns:a16="http://schemas.microsoft.com/office/drawing/2014/main" id="{8374A917-80B0-46E2-95DE-B8FFCABA8B44}"/>
              </a:ext>
            </a:extLst>
          </p:cNvPr>
          <p:cNvSpPr/>
          <p:nvPr/>
        </p:nvSpPr>
        <p:spPr>
          <a:xfrm>
            <a:off x="536331" y="4200978"/>
            <a:ext cx="8081056" cy="2122516"/>
          </a:xfrm>
          <a:prstGeom prst="roundRect">
            <a:avLst>
              <a:gd name="adj" fmla="val 7924"/>
            </a:avLst>
          </a:prstGeom>
          <a:solidFill>
            <a:schemeClr val="lt1"/>
          </a:solidFill>
          <a:ln w="76200" cap="flat" cmpd="sng">
            <a:solidFill>
              <a:schemeClr val="lt1"/>
            </a:solidFill>
            <a:prstDash val="solid"/>
            <a:miter lim="400000"/>
            <a:headEnd type="none" w="sm" len="sm"/>
            <a:tailEnd type="none" w="sm" len="sm"/>
          </a:ln>
        </p:spPr>
        <p:txBody>
          <a:bodyPr spcFirstLastPara="1" wrap="square" lIns="35719" tIns="35719" rIns="35719" bIns="35719" anchor="ctr" anchorCtr="0">
            <a:spAutoFit/>
          </a:bodyPr>
          <a:lstStyle/>
          <a:p>
            <a:pPr algn="ctr">
              <a:buSzPts val="2200"/>
            </a:pPr>
            <a:endParaRPr sz="1547">
              <a:solidFill>
                <a:srgbClr val="FFFFFF"/>
              </a:solidFill>
            </a:endParaRPr>
          </a:p>
        </p:txBody>
      </p:sp>
      <p:sp>
        <p:nvSpPr>
          <p:cNvPr id="207" name="Google Shape;207;p7"/>
          <p:cNvSpPr/>
          <p:nvPr/>
        </p:nvSpPr>
        <p:spPr>
          <a:xfrm>
            <a:off x="531472" y="1381949"/>
            <a:ext cx="8081056" cy="2122516"/>
          </a:xfrm>
          <a:prstGeom prst="roundRect">
            <a:avLst>
              <a:gd name="adj" fmla="val 7924"/>
            </a:avLst>
          </a:prstGeom>
          <a:solidFill>
            <a:schemeClr val="lt1"/>
          </a:solidFill>
          <a:ln w="76200" cap="flat" cmpd="sng">
            <a:solidFill>
              <a:schemeClr val="lt1"/>
            </a:solidFill>
            <a:prstDash val="solid"/>
            <a:miter lim="400000"/>
            <a:headEnd type="none" w="sm" len="sm"/>
            <a:tailEnd type="none" w="sm" len="sm"/>
          </a:ln>
        </p:spPr>
        <p:txBody>
          <a:bodyPr spcFirstLastPara="1" wrap="square" lIns="35719" tIns="35719" rIns="35719" bIns="35719" anchor="ctr" anchorCtr="0">
            <a:spAutoFit/>
          </a:bodyPr>
          <a:lstStyle/>
          <a:p>
            <a:pPr algn="ctr">
              <a:buSzPts val="2200"/>
            </a:pPr>
            <a:endParaRPr sz="1547">
              <a:solidFill>
                <a:srgbClr val="FFFFFF"/>
              </a:solidFill>
            </a:endParaRPr>
          </a:p>
        </p:txBody>
      </p:sp>
      <p:graphicFrame>
        <p:nvGraphicFramePr>
          <p:cNvPr id="211" name="Google Shape;211;p7"/>
          <p:cNvGraphicFramePr/>
          <p:nvPr>
            <p:extLst>
              <p:ext uri="{D42A27DB-BD31-4B8C-83A1-F6EECF244321}">
                <p14:modId xmlns:p14="http://schemas.microsoft.com/office/powerpoint/2010/main" val="5274725"/>
              </p:ext>
            </p:extLst>
          </p:nvPr>
        </p:nvGraphicFramePr>
        <p:xfrm>
          <a:off x="704778" y="1473218"/>
          <a:ext cx="7734444" cy="2034515"/>
        </p:xfrm>
        <a:graphic>
          <a:graphicData uri="http://schemas.openxmlformats.org/drawingml/2006/chart">
            <c:chart xmlns:c="http://schemas.openxmlformats.org/drawingml/2006/chart" xmlns:r="http://schemas.openxmlformats.org/officeDocument/2006/relationships" r:id="rId3"/>
          </a:graphicData>
        </a:graphic>
      </p:graphicFrame>
      <p:sp>
        <p:nvSpPr>
          <p:cNvPr id="204" name="Google Shape;204;p7"/>
          <p:cNvSpPr txBox="1">
            <a:spLocks noGrp="1"/>
          </p:cNvSpPr>
          <p:nvPr>
            <p:ph type="title"/>
          </p:nvPr>
        </p:nvSpPr>
        <p:spPr>
          <a:prstGeom prst="rect">
            <a:avLst/>
          </a:prstGeom>
          <a:noFill/>
          <a:ln>
            <a:noFill/>
          </a:ln>
        </p:spPr>
        <p:txBody>
          <a:bodyPr spcFirstLastPara="1" wrap="square" lIns="35719" tIns="35719" rIns="35719" bIns="35719" anchor="ctr" anchorCtr="0">
            <a:noAutofit/>
          </a:bodyPr>
          <a:lstStyle/>
          <a:p>
            <a:r>
              <a:rPr lang="ja-JP" sz="2400" dirty="0"/>
              <a:t>時系列_Geppo実施結果</a:t>
            </a:r>
            <a:endParaRPr sz="2400" dirty="0"/>
          </a:p>
        </p:txBody>
      </p:sp>
      <p:sp>
        <p:nvSpPr>
          <p:cNvPr id="2" name="スライド番号プレースホルダー 1">
            <a:extLst>
              <a:ext uri="{FF2B5EF4-FFF2-40B4-BE49-F238E27FC236}">
                <a16:creationId xmlns:a16="http://schemas.microsoft.com/office/drawing/2014/main" id="{8B1527BE-D88C-49DD-B6CE-48432884D19B}"/>
              </a:ext>
            </a:extLst>
          </p:cNvPr>
          <p:cNvSpPr>
            <a:spLocks noGrp="1"/>
          </p:cNvSpPr>
          <p:nvPr>
            <p:ph type="sldNum" sz="quarter" idx="2"/>
          </p:nvPr>
        </p:nvSpPr>
        <p:spPr/>
        <p:txBody>
          <a:bodyPr/>
          <a:lstStyle/>
          <a:p>
            <a:fld id="{86CB4B4D-7CA3-9044-876B-883B54F8677D}" type="slidenum">
              <a:rPr lang="en-US" altLang="ja-JP" smtClean="0"/>
              <a:t>7</a:t>
            </a:fld>
            <a:endParaRPr lang="en-US" altLang="ja-JP"/>
          </a:p>
        </p:txBody>
      </p:sp>
      <p:sp>
        <p:nvSpPr>
          <p:cNvPr id="205" name="Google Shape;205;p7"/>
          <p:cNvSpPr txBox="1"/>
          <p:nvPr/>
        </p:nvSpPr>
        <p:spPr>
          <a:xfrm>
            <a:off x="460034" y="1022470"/>
            <a:ext cx="997019" cy="331758"/>
          </a:xfrm>
          <a:prstGeom prst="rect">
            <a:avLst/>
          </a:prstGeom>
          <a:noFill/>
          <a:ln>
            <a:noFill/>
          </a:ln>
        </p:spPr>
        <p:txBody>
          <a:bodyPr spcFirstLastPara="1" wrap="square" lIns="35719" tIns="35719" rIns="35719" bIns="35719" anchor="ctr" anchorCtr="0">
            <a:spAutoFit/>
          </a:bodyPr>
          <a:lstStyle/>
          <a:p>
            <a:pPr algn="ctr">
              <a:buSzPts val="2400"/>
            </a:pPr>
            <a:r>
              <a:rPr lang="ja-JP" altLang="en-US" sz="1687" b="1">
                <a:latin typeface="游ゴシック" panose="020B0400000000000000" pitchFamily="50" charset="-128"/>
                <a:ea typeface="游ゴシック" panose="020B0400000000000000" pitchFamily="50" charset="-128"/>
              </a:rPr>
              <a:t>回答率</a:t>
            </a:r>
            <a:endParaRPr sz="692">
              <a:latin typeface="游ゴシック" panose="020B0400000000000000" pitchFamily="50" charset="-128"/>
              <a:ea typeface="游ゴシック" panose="020B0400000000000000" pitchFamily="50" charset="-128"/>
            </a:endParaRPr>
          </a:p>
        </p:txBody>
      </p:sp>
      <p:graphicFrame>
        <p:nvGraphicFramePr>
          <p:cNvPr id="209" name="Google Shape;209;p7"/>
          <p:cNvGraphicFramePr/>
          <p:nvPr>
            <p:extLst>
              <p:ext uri="{D42A27DB-BD31-4B8C-83A1-F6EECF244321}">
                <p14:modId xmlns:p14="http://schemas.microsoft.com/office/powerpoint/2010/main" val="3271320297"/>
              </p:ext>
            </p:extLst>
          </p:nvPr>
        </p:nvGraphicFramePr>
        <p:xfrm>
          <a:off x="701964" y="4200978"/>
          <a:ext cx="7740073" cy="2066755"/>
        </p:xfrm>
        <a:graphic>
          <a:graphicData uri="http://schemas.openxmlformats.org/drawingml/2006/chart">
            <c:chart xmlns:c="http://schemas.openxmlformats.org/drawingml/2006/chart" xmlns:r="http://schemas.openxmlformats.org/officeDocument/2006/relationships" r:id="rId4"/>
          </a:graphicData>
        </a:graphic>
      </p:graphicFrame>
      <p:sp>
        <p:nvSpPr>
          <p:cNvPr id="210" name="Google Shape;210;p7"/>
          <p:cNvSpPr txBox="1"/>
          <p:nvPr/>
        </p:nvSpPr>
        <p:spPr>
          <a:xfrm>
            <a:off x="460034" y="3813459"/>
            <a:ext cx="1477834" cy="331758"/>
          </a:xfrm>
          <a:prstGeom prst="rect">
            <a:avLst/>
          </a:prstGeom>
          <a:noFill/>
          <a:ln>
            <a:noFill/>
          </a:ln>
        </p:spPr>
        <p:txBody>
          <a:bodyPr spcFirstLastPara="1" wrap="square" lIns="35719" tIns="35719" rIns="35719" bIns="35719" anchor="ctr" anchorCtr="0">
            <a:spAutoFit/>
          </a:bodyPr>
          <a:lstStyle/>
          <a:p>
            <a:pPr algn="ctr">
              <a:buSzPts val="2400"/>
            </a:pPr>
            <a:r>
              <a:rPr lang="ja-JP" altLang="en-US" sz="1687" b="1" dirty="0">
                <a:latin typeface="游ゴシック" panose="020B0400000000000000" pitchFamily="50" charset="-128"/>
                <a:ea typeface="游ゴシック" panose="020B0400000000000000" pitchFamily="50" charset="-128"/>
              </a:rPr>
              <a:t>スコア平均</a:t>
            </a:r>
            <a:endParaRPr sz="692"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8"/>
          <p:cNvSpPr txBox="1">
            <a:spLocks noGrp="1"/>
          </p:cNvSpPr>
          <p:nvPr>
            <p:ph type="title"/>
          </p:nvPr>
        </p:nvSpPr>
        <p:spPr>
          <a:xfrm>
            <a:off x="249674" y="178594"/>
            <a:ext cx="7111708" cy="476751"/>
          </a:xfrm>
          <a:prstGeom prst="rect">
            <a:avLst/>
          </a:prstGeom>
          <a:noFill/>
          <a:ln>
            <a:noFill/>
          </a:ln>
        </p:spPr>
        <p:txBody>
          <a:bodyPr spcFirstLastPara="1" wrap="square" lIns="35719" tIns="35719" rIns="35719" bIns="35719" anchor="ctr" anchorCtr="0">
            <a:noAutofit/>
          </a:bodyPr>
          <a:lstStyle/>
          <a:p>
            <a:r>
              <a:rPr lang="ja-JP" sz="2400"/>
              <a:t>【参考】時系列サポート作成サポートツールとは？</a:t>
            </a:r>
            <a:endParaRPr sz="2400"/>
          </a:p>
        </p:txBody>
      </p:sp>
      <p:sp>
        <p:nvSpPr>
          <p:cNvPr id="2" name="スライド番号プレースホルダー 1">
            <a:extLst>
              <a:ext uri="{FF2B5EF4-FFF2-40B4-BE49-F238E27FC236}">
                <a16:creationId xmlns:a16="http://schemas.microsoft.com/office/drawing/2014/main" id="{AF16617D-C455-4EED-84FE-1E38B89157B3}"/>
              </a:ext>
            </a:extLst>
          </p:cNvPr>
          <p:cNvSpPr>
            <a:spLocks noGrp="1"/>
          </p:cNvSpPr>
          <p:nvPr>
            <p:ph type="sldNum" sz="quarter" idx="2"/>
          </p:nvPr>
        </p:nvSpPr>
        <p:spPr/>
        <p:txBody>
          <a:bodyPr/>
          <a:lstStyle/>
          <a:p>
            <a:fld id="{86CB4B4D-7CA3-9044-876B-883B54F8677D}" type="slidenum">
              <a:rPr lang="en-US" altLang="ja-JP" smtClean="0"/>
              <a:t>8</a:t>
            </a:fld>
            <a:endParaRPr lang="en-US" altLang="ja-JP"/>
          </a:p>
        </p:txBody>
      </p:sp>
      <p:sp>
        <p:nvSpPr>
          <p:cNvPr id="217" name="Google Shape;217;p8"/>
          <p:cNvSpPr txBox="1"/>
          <p:nvPr/>
        </p:nvSpPr>
        <p:spPr>
          <a:xfrm>
            <a:off x="2227391" y="1906367"/>
            <a:ext cx="4689141" cy="418384"/>
          </a:xfrm>
          <a:prstGeom prst="rect">
            <a:avLst/>
          </a:prstGeom>
          <a:noFill/>
          <a:ln>
            <a:noFill/>
          </a:ln>
        </p:spPr>
        <p:txBody>
          <a:bodyPr spcFirstLastPara="1" wrap="square" lIns="35719" tIns="35719" rIns="35719" bIns="35719" anchor="ctr" anchorCtr="0">
            <a:spAutoFit/>
          </a:bodyPr>
          <a:lstStyle/>
          <a:p>
            <a:pPr algn="ctr">
              <a:buSzPts val="3200"/>
            </a:pPr>
            <a:r>
              <a:rPr lang="ja-JP" altLang="en-US" sz="2250" b="1" dirty="0">
                <a:latin typeface="游ゴシック" panose="020B0400000000000000" pitchFamily="50" charset="-128"/>
                <a:ea typeface="游ゴシック" panose="020B0400000000000000" pitchFamily="50" charset="-128"/>
              </a:rPr>
              <a:t>時系列サポート作成サポートツール</a:t>
            </a:r>
            <a:endParaRPr sz="692" dirty="0">
              <a:latin typeface="游ゴシック" panose="020B0400000000000000" pitchFamily="50" charset="-128"/>
              <a:ea typeface="游ゴシック" panose="020B0400000000000000" pitchFamily="50" charset="-128"/>
            </a:endParaRPr>
          </a:p>
        </p:txBody>
      </p:sp>
      <p:sp>
        <p:nvSpPr>
          <p:cNvPr id="218" name="Google Shape;218;p8"/>
          <p:cNvSpPr txBox="1"/>
          <p:nvPr/>
        </p:nvSpPr>
        <p:spPr>
          <a:xfrm>
            <a:off x="1339076" y="2319559"/>
            <a:ext cx="6465848" cy="713917"/>
          </a:xfrm>
          <a:prstGeom prst="rect">
            <a:avLst/>
          </a:prstGeom>
          <a:noFill/>
          <a:ln>
            <a:noFill/>
          </a:ln>
        </p:spPr>
        <p:txBody>
          <a:bodyPr spcFirstLastPara="1" wrap="square" lIns="64283" tIns="32133" rIns="64283" bIns="32133" anchor="t" anchorCtr="0">
            <a:spAutoFit/>
          </a:bodyPr>
          <a:lstStyle/>
          <a:p>
            <a:pPr algn="ctr">
              <a:buSzPts val="2000"/>
            </a:pPr>
            <a:r>
              <a:rPr lang="en-US" altLang="ja-JP" sz="1406" dirty="0" err="1">
                <a:latin typeface="游ゴシック" panose="020B0400000000000000" pitchFamily="50" charset="-128"/>
                <a:ea typeface="游ゴシック" panose="020B0400000000000000" pitchFamily="50" charset="-128"/>
              </a:rPr>
              <a:t>Geppo</a:t>
            </a:r>
            <a:r>
              <a:rPr lang="ja-JP" altLang="en-US" sz="1406" dirty="0">
                <a:latin typeface="游ゴシック" panose="020B0400000000000000" pitchFamily="50" charset="-128"/>
                <a:ea typeface="游ゴシック" panose="020B0400000000000000" pitchFamily="50" charset="-128"/>
              </a:rPr>
              <a:t>の時系列グラフをかんたんに作成できるツールです。</a:t>
            </a:r>
            <a:endParaRPr sz="692" dirty="0">
              <a:latin typeface="游ゴシック" panose="020B0400000000000000" pitchFamily="50" charset="-128"/>
              <a:ea typeface="游ゴシック" panose="020B0400000000000000" pitchFamily="50" charset="-128"/>
            </a:endParaRPr>
          </a:p>
          <a:p>
            <a:pPr algn="ctr">
              <a:buSzPts val="2000"/>
            </a:pPr>
            <a:r>
              <a:rPr lang="en-US" altLang="ja-JP" sz="1406" dirty="0" err="1">
                <a:latin typeface="游ゴシック" panose="020B0400000000000000" pitchFamily="50" charset="-128"/>
                <a:ea typeface="游ゴシック" panose="020B0400000000000000" pitchFamily="50" charset="-128"/>
              </a:rPr>
              <a:t>Geppo</a:t>
            </a:r>
            <a:r>
              <a:rPr lang="ja-JP" altLang="en-US" sz="1406" dirty="0">
                <a:latin typeface="游ゴシック" panose="020B0400000000000000" pitchFamily="50" charset="-128"/>
                <a:ea typeface="游ゴシック" panose="020B0400000000000000" pitchFamily="50" charset="-128"/>
              </a:rPr>
              <a:t>からダウンロードしたデータをはりつけるだけでグラフ生成できます。</a:t>
            </a:r>
            <a:endParaRPr sz="1406" dirty="0">
              <a:latin typeface="游ゴシック" panose="020B0400000000000000" pitchFamily="50" charset="-128"/>
              <a:ea typeface="游ゴシック" panose="020B0400000000000000" pitchFamily="50" charset="-128"/>
            </a:endParaRPr>
          </a:p>
          <a:p>
            <a:pPr algn="ctr">
              <a:buSzPts val="2000"/>
            </a:pPr>
            <a:r>
              <a:rPr lang="ja-JP" altLang="en-US" sz="1406" dirty="0">
                <a:latin typeface="游ゴシック" panose="020B0400000000000000" pitchFamily="50" charset="-128"/>
                <a:ea typeface="游ゴシック" panose="020B0400000000000000" pitchFamily="50" charset="-128"/>
              </a:rPr>
              <a:t>社内での分析やご報告にぜひご活用ください。</a:t>
            </a:r>
            <a:endParaRPr sz="692" dirty="0">
              <a:latin typeface="游ゴシック" panose="020B0400000000000000" pitchFamily="50" charset="-128"/>
              <a:ea typeface="游ゴシック" panose="020B0400000000000000" pitchFamily="50" charset="-128"/>
            </a:endParaRPr>
          </a:p>
        </p:txBody>
      </p:sp>
      <p:pic>
        <p:nvPicPr>
          <p:cNvPr id="219" name="Google Shape;219;p8" descr="アイコン&#10;&#10;自動的に生成された説明">
            <a:hlinkClick r:id="rId3"/>
          </p:cNvPr>
          <p:cNvPicPr preferRelativeResize="0"/>
          <p:nvPr/>
        </p:nvPicPr>
        <p:blipFill rotWithShape="1">
          <a:blip r:embed="rId4">
            <a:alphaModFix/>
          </a:blip>
          <a:srcRect/>
          <a:stretch/>
        </p:blipFill>
        <p:spPr>
          <a:xfrm>
            <a:off x="884895" y="3250439"/>
            <a:ext cx="1627467" cy="1627467"/>
          </a:xfrm>
          <a:prstGeom prst="rect">
            <a:avLst/>
          </a:prstGeom>
          <a:noFill/>
          <a:ln>
            <a:noFill/>
          </a:ln>
        </p:spPr>
      </p:pic>
      <p:sp>
        <p:nvSpPr>
          <p:cNvPr id="220" name="Google Shape;220;p8"/>
          <p:cNvSpPr txBox="1"/>
          <p:nvPr/>
        </p:nvSpPr>
        <p:spPr>
          <a:xfrm>
            <a:off x="639894" y="4914758"/>
            <a:ext cx="2426836" cy="548100"/>
          </a:xfrm>
          <a:prstGeom prst="rect">
            <a:avLst/>
          </a:prstGeom>
          <a:noFill/>
          <a:ln>
            <a:noFill/>
          </a:ln>
        </p:spPr>
        <p:txBody>
          <a:bodyPr spcFirstLastPara="1" wrap="square" lIns="35719" tIns="35719" rIns="35719" bIns="35719" anchor="ctr" anchorCtr="0">
            <a:spAutoFit/>
          </a:bodyPr>
          <a:lstStyle/>
          <a:p>
            <a:pPr algn="ctr">
              <a:buSzPts val="2400"/>
            </a:pPr>
            <a:r>
              <a:rPr lang="ja-JP" altLang="en-US" sz="1687" dirty="0">
                <a:latin typeface="游ゴシック" panose="020B0400000000000000" pitchFamily="50" charset="-128"/>
                <a:ea typeface="游ゴシック" panose="020B0400000000000000" pitchFamily="50" charset="-128"/>
              </a:rPr>
              <a:t>ファイルは</a:t>
            </a:r>
            <a:r>
              <a:rPr lang="ja-JP" altLang="en-US" sz="1687" b="1" u="sng" dirty="0">
                <a:solidFill>
                  <a:schemeClr val="hlink"/>
                </a:solidFill>
                <a:latin typeface="游ゴシック" panose="020B0400000000000000" pitchFamily="50" charset="-128"/>
                <a:ea typeface="游ゴシック" panose="020B0400000000000000" pitchFamily="50" charset="-128"/>
                <a:hlinkClick r:id="rId5"/>
              </a:rPr>
              <a:t>こちら</a:t>
            </a:r>
            <a:r>
              <a:rPr lang="ja-JP" altLang="en-US" sz="1687" dirty="0">
                <a:latin typeface="游ゴシック" panose="020B0400000000000000" pitchFamily="50" charset="-128"/>
                <a:ea typeface="游ゴシック" panose="020B0400000000000000" pitchFamily="50" charset="-128"/>
              </a:rPr>
              <a:t>から</a:t>
            </a:r>
            <a:br>
              <a:rPr lang="ja-JP" altLang="en-US" sz="1687" dirty="0">
                <a:latin typeface="游ゴシック" panose="020B0400000000000000" pitchFamily="50" charset="-128"/>
                <a:ea typeface="游ゴシック" panose="020B0400000000000000" pitchFamily="50" charset="-128"/>
              </a:rPr>
            </a:br>
            <a:r>
              <a:rPr lang="ja-JP" altLang="en-US" sz="1406" dirty="0">
                <a:latin typeface="游ゴシック" panose="020B0400000000000000" pitchFamily="50" charset="-128"/>
                <a:ea typeface="游ゴシック" panose="020B0400000000000000" pitchFamily="50" charset="-128"/>
              </a:rPr>
              <a:t>（</a:t>
            </a:r>
            <a:r>
              <a:rPr lang="en-US" altLang="ja-JP" sz="1406" dirty="0">
                <a:latin typeface="游ゴシック" panose="020B0400000000000000" pitchFamily="50" charset="-128"/>
                <a:ea typeface="游ゴシック" panose="020B0400000000000000" pitchFamily="50" charset="-128"/>
              </a:rPr>
              <a:t>Ctrl</a:t>
            </a:r>
            <a:r>
              <a:rPr lang="ja-JP" altLang="en-US" sz="1406" dirty="0">
                <a:latin typeface="游ゴシック" panose="020B0400000000000000" pitchFamily="50" charset="-128"/>
                <a:ea typeface="游ゴシック" panose="020B0400000000000000" pitchFamily="50" charset="-128"/>
              </a:rPr>
              <a:t>押しながら）</a:t>
            </a:r>
            <a:endParaRPr sz="1687" dirty="0">
              <a:latin typeface="游ゴシック" panose="020B0400000000000000" pitchFamily="50" charset="-128"/>
              <a:ea typeface="游ゴシック" panose="020B0400000000000000" pitchFamily="50" charset="-128"/>
            </a:endParaRPr>
          </a:p>
        </p:txBody>
      </p:sp>
      <p:pic>
        <p:nvPicPr>
          <p:cNvPr id="221" name="Google Shape;221;p8" descr="1"/>
          <p:cNvPicPr preferRelativeResize="0"/>
          <p:nvPr/>
        </p:nvPicPr>
        <p:blipFill rotWithShape="1">
          <a:blip r:embed="rId6">
            <a:alphaModFix/>
          </a:blip>
          <a:srcRect/>
          <a:stretch/>
        </p:blipFill>
        <p:spPr>
          <a:xfrm>
            <a:off x="4471957" y="3358365"/>
            <a:ext cx="4032149" cy="1411614"/>
          </a:xfrm>
          <a:prstGeom prst="rect">
            <a:avLst/>
          </a:prstGeom>
          <a:noFill/>
          <a:ln>
            <a:noFill/>
          </a:ln>
          <a:effectLst>
            <a:outerShdw blurRad="50800" dist="38100" dir="2700000" algn="tl" rotWithShape="0">
              <a:srgbClr val="000000">
                <a:alpha val="40000"/>
              </a:srgbClr>
            </a:outerShdw>
          </a:effectLst>
        </p:spPr>
      </p:pic>
      <p:pic>
        <p:nvPicPr>
          <p:cNvPr id="222" name="Google Shape;222;p8" descr="右矢印 単色塗りつぶし"/>
          <p:cNvPicPr preferRelativeResize="0"/>
          <p:nvPr/>
        </p:nvPicPr>
        <p:blipFill rotWithShape="1">
          <a:blip r:embed="rId7">
            <a:alphaModFix/>
          </a:blip>
          <a:srcRect/>
          <a:stretch/>
        </p:blipFill>
        <p:spPr>
          <a:xfrm>
            <a:off x="3170690" y="3742702"/>
            <a:ext cx="642938" cy="642938"/>
          </a:xfrm>
          <a:prstGeom prst="rect">
            <a:avLst/>
          </a:prstGeom>
          <a:noFill/>
          <a:ln>
            <a:noFill/>
          </a:ln>
        </p:spPr>
      </p:pic>
      <p:pic>
        <p:nvPicPr>
          <p:cNvPr id="223" name="Google Shape;223;p8" descr="ツール 単色塗りつぶし"/>
          <p:cNvPicPr preferRelativeResize="0"/>
          <p:nvPr/>
        </p:nvPicPr>
        <p:blipFill rotWithShape="1">
          <a:blip r:embed="rId8">
            <a:alphaModFix/>
          </a:blip>
          <a:srcRect/>
          <a:stretch/>
        </p:blipFill>
        <p:spPr>
          <a:xfrm>
            <a:off x="3336860" y="3548004"/>
            <a:ext cx="310597" cy="310597"/>
          </a:xfrm>
          <a:prstGeom prst="rect">
            <a:avLst/>
          </a:prstGeom>
          <a:noFill/>
          <a:ln>
            <a:noFill/>
          </a:ln>
        </p:spPr>
      </p:pic>
      <p:grpSp>
        <p:nvGrpSpPr>
          <p:cNvPr id="224" name="Google Shape;224;p8"/>
          <p:cNvGrpSpPr/>
          <p:nvPr/>
        </p:nvGrpSpPr>
        <p:grpSpPr>
          <a:xfrm>
            <a:off x="4881332" y="5020146"/>
            <a:ext cx="3213398" cy="334464"/>
            <a:chOff x="7315909" y="7139769"/>
            <a:chExt cx="4570166" cy="475683"/>
          </a:xfrm>
        </p:grpSpPr>
        <p:sp>
          <p:nvSpPr>
            <p:cNvPr id="225" name="Google Shape;225;p8"/>
            <p:cNvSpPr txBox="1"/>
            <p:nvPr/>
          </p:nvSpPr>
          <p:spPr>
            <a:xfrm>
              <a:off x="7787834" y="7139769"/>
              <a:ext cx="4098241" cy="471834"/>
            </a:xfrm>
            <a:prstGeom prst="rect">
              <a:avLst/>
            </a:prstGeom>
            <a:noFill/>
            <a:ln>
              <a:noFill/>
            </a:ln>
          </p:spPr>
          <p:txBody>
            <a:bodyPr spcFirstLastPara="1" wrap="square" lIns="35719" tIns="35719" rIns="35719" bIns="35719" anchor="ctr" anchorCtr="0">
              <a:spAutoFit/>
            </a:bodyPr>
            <a:lstStyle/>
            <a:p>
              <a:pPr algn="ctr">
                <a:buSzPts val="2400"/>
              </a:pPr>
              <a:r>
                <a:rPr lang="ja-JP" altLang="en-US" sz="1687" b="1">
                  <a:latin typeface="游ゴシック" panose="020B0400000000000000" pitchFamily="50" charset="-128"/>
                  <a:ea typeface="游ゴシック" panose="020B0400000000000000" pitchFamily="50" charset="-128"/>
                </a:rPr>
                <a:t>組織別</a:t>
              </a:r>
              <a:r>
                <a:rPr lang="en-US" altLang="ja-JP" sz="1687" b="1">
                  <a:latin typeface="游ゴシック" panose="020B0400000000000000" pitchFamily="50" charset="-128"/>
                  <a:ea typeface="游ゴシック" panose="020B0400000000000000" pitchFamily="50" charset="-128"/>
                </a:rPr>
                <a:t>_</a:t>
              </a:r>
              <a:r>
                <a:rPr lang="ja-JP" altLang="en-US" sz="1687" b="1">
                  <a:latin typeface="游ゴシック" panose="020B0400000000000000" pitchFamily="50" charset="-128"/>
                  <a:ea typeface="游ゴシック" panose="020B0400000000000000" pitchFamily="50" charset="-128"/>
                </a:rPr>
                <a:t>時系列推移レポート</a:t>
              </a:r>
              <a:endParaRPr sz="1687" b="1">
                <a:latin typeface="游ゴシック" panose="020B0400000000000000" pitchFamily="50" charset="-128"/>
                <a:ea typeface="游ゴシック" panose="020B0400000000000000" pitchFamily="50" charset="-128"/>
              </a:endParaRPr>
            </a:p>
          </p:txBody>
        </p:sp>
        <p:pic>
          <p:nvPicPr>
            <p:cNvPr id="226" name="Google Shape;226;p8" descr="棒グラフ (上昇) 単色塗りつぶし"/>
            <p:cNvPicPr preferRelativeResize="0"/>
            <p:nvPr/>
          </p:nvPicPr>
          <p:blipFill rotWithShape="1">
            <a:blip r:embed="rId9">
              <a:alphaModFix/>
            </a:blip>
            <a:srcRect/>
            <a:stretch/>
          </p:blipFill>
          <p:spPr>
            <a:xfrm>
              <a:off x="7315909" y="7143527"/>
              <a:ext cx="471925" cy="471925"/>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9"/>
          <p:cNvSpPr txBox="1">
            <a:spLocks noGrp="1"/>
          </p:cNvSpPr>
          <p:nvPr>
            <p:ph type="title"/>
          </p:nvPr>
        </p:nvSpPr>
        <p:spPr>
          <a:prstGeom prst="rect">
            <a:avLst/>
          </a:prstGeom>
          <a:noFill/>
          <a:ln>
            <a:noFill/>
          </a:ln>
        </p:spPr>
        <p:txBody>
          <a:bodyPr spcFirstLastPara="1" wrap="square" lIns="35719" tIns="35719" rIns="35719" bIns="35719" anchor="ctr" anchorCtr="0">
            <a:noAutofit/>
          </a:bodyPr>
          <a:lstStyle/>
          <a:p>
            <a:r>
              <a:rPr lang="ja-JP" sz="2400"/>
              <a:t>【参考】回答者個人回答の振り返り機能</a:t>
            </a:r>
            <a:endParaRPr sz="2400"/>
          </a:p>
        </p:txBody>
      </p:sp>
      <p:sp>
        <p:nvSpPr>
          <p:cNvPr id="2" name="スライド番号プレースホルダー 1">
            <a:extLst>
              <a:ext uri="{FF2B5EF4-FFF2-40B4-BE49-F238E27FC236}">
                <a16:creationId xmlns:a16="http://schemas.microsoft.com/office/drawing/2014/main" id="{8C1B9E82-92D0-45B9-98E4-398477F162CD}"/>
              </a:ext>
            </a:extLst>
          </p:cNvPr>
          <p:cNvSpPr>
            <a:spLocks noGrp="1"/>
          </p:cNvSpPr>
          <p:nvPr>
            <p:ph type="sldNum" sz="quarter" idx="2"/>
          </p:nvPr>
        </p:nvSpPr>
        <p:spPr/>
        <p:txBody>
          <a:bodyPr/>
          <a:lstStyle/>
          <a:p>
            <a:fld id="{86CB4B4D-7CA3-9044-876B-883B54F8677D}" type="slidenum">
              <a:rPr lang="en-US" altLang="ja-JP" smtClean="0"/>
              <a:t>9</a:t>
            </a:fld>
            <a:endParaRPr lang="en-US" altLang="ja-JP"/>
          </a:p>
        </p:txBody>
      </p:sp>
      <p:grpSp>
        <p:nvGrpSpPr>
          <p:cNvPr id="232" name="Google Shape;232;p9"/>
          <p:cNvGrpSpPr/>
          <p:nvPr/>
        </p:nvGrpSpPr>
        <p:grpSpPr>
          <a:xfrm>
            <a:off x="274250" y="2085933"/>
            <a:ext cx="8595501" cy="4124554"/>
            <a:chOff x="397972" y="2966660"/>
            <a:chExt cx="12224712" cy="5866032"/>
          </a:xfrm>
        </p:grpSpPr>
        <p:pic>
          <p:nvPicPr>
            <p:cNvPr id="233" name="Google Shape;233;p9"/>
            <p:cNvPicPr preferRelativeResize="0"/>
            <p:nvPr/>
          </p:nvPicPr>
          <p:blipFill rotWithShape="1">
            <a:blip r:embed="rId3">
              <a:alphaModFix/>
            </a:blip>
            <a:srcRect/>
            <a:stretch/>
          </p:blipFill>
          <p:spPr>
            <a:xfrm>
              <a:off x="3788102" y="4391891"/>
              <a:ext cx="8834582" cy="4440801"/>
            </a:xfrm>
            <a:prstGeom prst="rect">
              <a:avLst/>
            </a:prstGeom>
            <a:noFill/>
            <a:ln>
              <a:noFill/>
            </a:ln>
            <a:effectLst>
              <a:outerShdw blurRad="50800" dist="38100" dir="2700000" algn="tl" rotWithShape="0">
                <a:srgbClr val="000000">
                  <a:alpha val="40000"/>
                </a:srgbClr>
              </a:outerShdw>
            </a:effectLst>
          </p:spPr>
        </p:pic>
        <p:pic>
          <p:nvPicPr>
            <p:cNvPr id="234" name="Google Shape;234;p9" descr="線矢印: 緩い曲線 単色塗りつぶし"/>
            <p:cNvPicPr preferRelativeResize="0"/>
            <p:nvPr/>
          </p:nvPicPr>
          <p:blipFill rotWithShape="1">
            <a:blip r:embed="rId4">
              <a:alphaModFix/>
            </a:blip>
            <a:srcRect/>
            <a:stretch/>
          </p:blipFill>
          <p:spPr>
            <a:xfrm>
              <a:off x="1295611" y="6016051"/>
              <a:ext cx="1270945" cy="1270945"/>
            </a:xfrm>
            <a:prstGeom prst="rect">
              <a:avLst/>
            </a:prstGeom>
            <a:noFill/>
            <a:ln>
              <a:noFill/>
            </a:ln>
          </p:spPr>
        </p:pic>
        <p:sp>
          <p:nvSpPr>
            <p:cNvPr id="235" name="Google Shape;235;p9"/>
            <p:cNvSpPr txBox="1"/>
            <p:nvPr/>
          </p:nvSpPr>
          <p:spPr>
            <a:xfrm>
              <a:off x="4533938" y="3545893"/>
              <a:ext cx="7342909" cy="533571"/>
            </a:xfrm>
            <a:prstGeom prst="rect">
              <a:avLst/>
            </a:prstGeom>
            <a:noFill/>
            <a:ln>
              <a:noFill/>
            </a:ln>
          </p:spPr>
          <p:txBody>
            <a:bodyPr spcFirstLastPara="1" wrap="square" lIns="35719" tIns="35719" rIns="35719" bIns="35719" anchor="ctr" anchorCtr="0">
              <a:spAutoFit/>
            </a:bodyPr>
            <a:lstStyle/>
            <a:p>
              <a:pPr algn="ctr">
                <a:buSzPts val="2800"/>
              </a:pPr>
              <a:r>
                <a:rPr lang="ja-JP" altLang="en-US" sz="1969" b="1" dirty="0">
                  <a:latin typeface="游ゴシック" panose="020B0400000000000000" pitchFamily="50" charset="-128"/>
                  <a:ea typeface="游ゴシック" panose="020B0400000000000000" pitchFamily="50" charset="-128"/>
                </a:rPr>
                <a:t>「最近の振り返り」画面</a:t>
              </a:r>
              <a:endParaRPr sz="692" dirty="0">
                <a:latin typeface="游ゴシック" panose="020B0400000000000000" pitchFamily="50" charset="-128"/>
                <a:ea typeface="游ゴシック" panose="020B0400000000000000" pitchFamily="50" charset="-128"/>
              </a:endParaRPr>
            </a:p>
          </p:txBody>
        </p:sp>
        <p:sp>
          <p:nvSpPr>
            <p:cNvPr id="236" name="Google Shape;236;p9"/>
            <p:cNvSpPr txBox="1"/>
            <p:nvPr/>
          </p:nvSpPr>
          <p:spPr>
            <a:xfrm>
              <a:off x="397972" y="7039692"/>
              <a:ext cx="3066219" cy="717963"/>
            </a:xfrm>
            <a:prstGeom prst="rect">
              <a:avLst/>
            </a:prstGeom>
            <a:noFill/>
            <a:ln>
              <a:noFill/>
            </a:ln>
          </p:spPr>
          <p:txBody>
            <a:bodyPr spcFirstLastPara="1" wrap="square" lIns="35719" tIns="35719" rIns="35719" bIns="35719" anchor="ctr" anchorCtr="0">
              <a:spAutoFit/>
            </a:bodyPr>
            <a:lstStyle/>
            <a:p>
              <a:pPr algn="ctr">
                <a:buSzPts val="2000"/>
              </a:pPr>
              <a:r>
                <a:rPr lang="ja-JP" altLang="en-US" sz="1406" b="1" dirty="0">
                  <a:latin typeface="游ゴシック" panose="020B0400000000000000" pitchFamily="50" charset="-128"/>
                  <a:ea typeface="游ゴシック" panose="020B0400000000000000" pitchFamily="50" charset="-128"/>
                </a:rPr>
                <a:t>回答後の画面から</a:t>
              </a:r>
              <a:endParaRPr sz="1406" b="1" dirty="0">
                <a:latin typeface="游ゴシック" panose="020B0400000000000000" pitchFamily="50" charset="-128"/>
                <a:ea typeface="游ゴシック" panose="020B0400000000000000" pitchFamily="50" charset="-128"/>
              </a:endParaRPr>
            </a:p>
            <a:p>
              <a:pPr algn="ctr">
                <a:buSzPts val="2000"/>
              </a:pPr>
              <a:r>
                <a:rPr lang="ja-JP" altLang="en-US" sz="1406" b="1" dirty="0">
                  <a:latin typeface="游ゴシック" panose="020B0400000000000000" pitchFamily="50" charset="-128"/>
                  <a:ea typeface="游ゴシック" panose="020B0400000000000000" pitchFamily="50" charset="-128"/>
                </a:rPr>
                <a:t>ログインする</a:t>
              </a:r>
              <a:endParaRPr sz="1406" b="1" dirty="0">
                <a:latin typeface="游ゴシック" panose="020B0400000000000000" pitchFamily="50" charset="-128"/>
                <a:ea typeface="游ゴシック" panose="020B0400000000000000" pitchFamily="50" charset="-128"/>
              </a:endParaRPr>
            </a:p>
          </p:txBody>
        </p:sp>
        <p:pic>
          <p:nvPicPr>
            <p:cNvPr id="237" name="Google Shape;237;p9"/>
            <p:cNvPicPr preferRelativeResize="0"/>
            <p:nvPr/>
          </p:nvPicPr>
          <p:blipFill rotWithShape="1">
            <a:blip r:embed="rId5">
              <a:alphaModFix/>
            </a:blip>
            <a:srcRect/>
            <a:stretch/>
          </p:blipFill>
          <p:spPr>
            <a:xfrm>
              <a:off x="526121" y="2966660"/>
              <a:ext cx="2809923" cy="3020918"/>
            </a:xfrm>
            <a:prstGeom prst="rect">
              <a:avLst/>
            </a:prstGeom>
            <a:noFill/>
            <a:ln>
              <a:noFill/>
            </a:ln>
            <a:effectLst>
              <a:outerShdw blurRad="50800" dist="38100" dir="2700000" algn="tl" rotWithShape="0">
                <a:srgbClr val="000000">
                  <a:alpha val="40000"/>
                </a:srgbClr>
              </a:outerShdw>
            </a:effectLst>
          </p:spPr>
        </p:pic>
      </p:grpSp>
      <p:sp>
        <p:nvSpPr>
          <p:cNvPr id="238" name="Google Shape;238;p9"/>
          <p:cNvSpPr txBox="1"/>
          <p:nvPr/>
        </p:nvSpPr>
        <p:spPr>
          <a:xfrm>
            <a:off x="741303" y="1175917"/>
            <a:ext cx="7661395" cy="678199"/>
          </a:xfrm>
          <a:prstGeom prst="rect">
            <a:avLst/>
          </a:prstGeom>
          <a:noFill/>
          <a:ln>
            <a:noFill/>
          </a:ln>
        </p:spPr>
        <p:txBody>
          <a:bodyPr spcFirstLastPara="1" wrap="square" lIns="35719" tIns="35719" rIns="35719" bIns="35719" anchor="ctr" anchorCtr="0">
            <a:spAutoFit/>
          </a:bodyPr>
          <a:lstStyle/>
          <a:p>
            <a:pPr algn="ctr">
              <a:buSzPts val="2800"/>
            </a:pPr>
            <a:r>
              <a:rPr lang="ja-JP" altLang="en-US" sz="1969" b="1" dirty="0">
                <a:latin typeface="游ゴシック" panose="020B0400000000000000" pitchFamily="50" charset="-128"/>
                <a:ea typeface="游ゴシック" panose="020B0400000000000000" pitchFamily="50" charset="-128"/>
              </a:rPr>
              <a:t>回答者側でも回答後の画面などから</a:t>
            </a:r>
            <a:r>
              <a:rPr lang="en-US" altLang="ja-JP" sz="1969" b="1" dirty="0" err="1">
                <a:latin typeface="游ゴシック" panose="020B0400000000000000" pitchFamily="50" charset="-128"/>
                <a:ea typeface="游ゴシック" panose="020B0400000000000000" pitchFamily="50" charset="-128"/>
              </a:rPr>
              <a:t>Geppo</a:t>
            </a:r>
            <a:r>
              <a:rPr lang="ja-JP" altLang="en-US" sz="1969" b="1" dirty="0">
                <a:latin typeface="游ゴシック" panose="020B0400000000000000" pitchFamily="50" charset="-128"/>
                <a:ea typeface="游ゴシック" panose="020B0400000000000000" pitchFamily="50" charset="-128"/>
              </a:rPr>
              <a:t>にログインすることでこれまでの自身の回答状況を確認できます。</a:t>
            </a:r>
            <a:endParaRPr sz="692" dirty="0">
              <a:latin typeface="游ゴシック" panose="020B0400000000000000" pitchFamily="50" charset="-128"/>
              <a:ea typeface="游ゴシック" panose="020B0400000000000000" pitchFamily="50" charset="-128"/>
            </a:endParaRP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27</TotalTime>
  <Words>1815</Words>
  <Application>Microsoft Office PowerPoint</Application>
  <PresentationFormat>画面に合わせる (4:3)</PresentationFormat>
  <Paragraphs>244</Paragraphs>
  <Slides>20</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Helvetica Neue Light</vt:lpstr>
      <vt:lpstr>Helvetica</vt:lpstr>
      <vt:lpstr>Calibri</vt:lpstr>
      <vt:lpstr>游ゴシック</vt:lpstr>
      <vt:lpstr>Helvetica Neue</vt:lpstr>
      <vt:lpstr>Arial</vt:lpstr>
      <vt:lpstr>White</vt:lpstr>
      <vt:lpstr>PowerPoint プレゼンテーション</vt:lpstr>
      <vt:lpstr>サーベイ結果のフィードバックとは？</vt:lpstr>
      <vt:lpstr>Geppoでフィードバックできる項目</vt:lpstr>
      <vt:lpstr>他のお客様の回答者向けフィードバック事例</vt:lpstr>
      <vt:lpstr>目的①：回答者の振り返り</vt:lpstr>
      <vt:lpstr>〇月_Geppo実施結果</vt:lpstr>
      <vt:lpstr>時系列_Geppo実施結果</vt:lpstr>
      <vt:lpstr>【参考】時系列サポート作成サポートツールとは？</vt:lpstr>
      <vt:lpstr>【参考】回答者個人回答の振り返り機能</vt:lpstr>
      <vt:lpstr>目的②：従業員とのコミュニケーション</vt:lpstr>
      <vt:lpstr>〇月_Geppoのコメントについて</vt:lpstr>
      <vt:lpstr>〇月_Geppo追加質問集計結果</vt:lpstr>
      <vt:lpstr>フィードバックしやすい追加質問例</vt:lpstr>
      <vt:lpstr>目的③：Geppoの意義のリマインド</vt:lpstr>
      <vt:lpstr>の運用イメージ</vt:lpstr>
      <vt:lpstr>Geppoにおける課題解決事例</vt:lpstr>
      <vt:lpstr>回答のお願い</vt:lpstr>
      <vt:lpstr>Appendix</vt:lpstr>
      <vt:lpstr>【参考】期待値の調整について</vt:lpstr>
      <vt:lpstr>デザイン材料置き場</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山我　千夏</dc:creator>
  <cp:lastModifiedBy>橋本 経徹</cp:lastModifiedBy>
  <cp:revision>7</cp:revision>
  <dcterms:modified xsi:type="dcterms:W3CDTF">2022-03-31T02:37:19Z</dcterms:modified>
</cp:coreProperties>
</file>